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3.13." id="{675DA3DE-6CB5-4296-A681-EEBD3D123F9D}">
          <p14:sldIdLst>
            <p14:sldId id="25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304D-B599-9798-BF3F-88F6C7FC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F760B-32D9-2940-E7A3-35648DBED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583C-2790-6040-A792-655619F8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0D6E-3310-4777-1278-581789A4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62E2-5928-E9B2-5C49-C980F0D3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7A0C-F64E-EE26-5223-DBD59E09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62E97-1826-C5AB-B207-1CD51330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68D6-4CE0-54E8-7BD8-885C440A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DF94-8AA3-A813-2BE6-78D3598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4ADC-F798-4CB3-5348-F3FF8861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C3BCA-7310-B71E-E7F4-4AB620D7C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5AF69-579D-9128-9D2C-BD5FFDCCF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F639-084F-42D8-0935-16BF2C0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D300-CE2B-D255-7D97-6692F9B6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7A52-6DC2-0055-F278-E814D122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38B3-98BA-D854-F0FC-DC6529B8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80AD-469D-155B-15C3-D2CD3AD3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EA19-44BD-E111-2FA5-3106F29D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70FCC-29FC-EF09-8D6A-98CB1C93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2610-163E-EEC1-9E40-38A0D56D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75E-91C8-97CC-28B7-0C1A43F7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851E-B300-5643-BD87-C1309318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3477-67E3-987F-5AE9-C0B9639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2998-29BE-5B46-8004-98B991F5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E5A8-79DD-7E36-5570-BF1FE98C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170C-A419-F46C-122A-5E021BC0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A716-D58E-40B3-1D63-4576F2D93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D811-6DC2-3FA3-55CA-AD874067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E752-4D43-9794-0D9E-53993E6A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5EB00-ACF4-44CF-363F-F60040AB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03C0-CC6F-A80D-AC7A-DFD45A2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53BA-3306-9C58-3B7B-17B6AD78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9010-5A18-9784-CC41-9C370A0B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14E4-4505-C86B-D175-9AED2A9A4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66F1D-9BA9-F104-C9CD-61640F2F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C9D88-F941-6B75-5604-5AE4FAA9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F01A6-661F-985C-3869-7CFA78B0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B8CFF-E1BE-276F-14E1-E7EBD163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3A54B-C4AE-3071-E8F5-BF295FCE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6B6-20DB-36BC-8659-5D0A76CF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2474-5B07-DC49-DFBE-7459A33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18FE-CC5E-7292-96AE-CC59A66D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DB97-4A95-8875-EDF9-540A416C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5F51-D01F-7943-8447-F23FB596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73336-EC35-5493-BD2C-A8BE42DE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D5BE6-8C09-75AC-A7C5-1800CB7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92-004B-E6E9-CC48-330BA44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0E7C-5F64-39F5-1FDE-4DC9287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FAAC-A552-AAA0-3E02-EC22C37E4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FFB1-0C8D-E021-19EC-0F2589B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B9CA-D408-9B0A-76AB-89AA9B48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211A2-3CDB-7BDC-C459-7A91A6A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8304-481B-2F3D-B59A-22A547A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AB87B-F9D5-46CF-1F3D-05FC5B98B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DF3ED-86C8-2569-C2F5-2037B7BD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C259-CA37-B966-572C-988F954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9DA0-80F4-2DA4-A668-3BEE9240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370F5-3F18-1CD6-6C1F-B18869C9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5987D-BED6-C7F6-A11B-B9F2678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645F-AF3D-DE07-1C15-D99955DB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C8A5-4DF9-B078-E95E-8EBF5FD1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71352-F283-8251-C105-694DF7B0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9E4D-D02C-C10C-ED0C-F6F79666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2.3.13. </a:t>
            </a:r>
            <a:r>
              <a:rPr lang="en-US" sz="17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typical physical indicators of cockfighting or cockfighting preparations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C03F3-AA8F-51B9-032C-B2769933E7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60" y="536540"/>
            <a:ext cx="8611439" cy="5746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2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2.3.13. </a:t>
            </a:r>
            <a:r>
              <a:rPr lang="en-US" sz="17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typical physical indicators of cockfighting or cockfighting preparations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4783015" y="6330117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Adam Leath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7A89F-DC51-21CB-815F-32E5A936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015" y="536540"/>
            <a:ext cx="6417351" cy="5723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743FE4-2F79-9F78-68DE-1EB5217E85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1" y="538342"/>
            <a:ext cx="3816427" cy="5761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6DE0E-558E-C593-2006-18855546173E}"/>
              </a:ext>
            </a:extLst>
          </p:cNvPr>
          <p:cNvSpPr txBox="1"/>
          <p:nvPr/>
        </p:nvSpPr>
        <p:spPr>
          <a:xfrm>
            <a:off x="572756" y="6330117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Adam Leath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108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Florida Department of Law Enforcement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Robert</dc:creator>
  <cp:lastModifiedBy>Bates, Robert</cp:lastModifiedBy>
  <cp:revision>18</cp:revision>
  <dcterms:created xsi:type="dcterms:W3CDTF">2024-07-26T17:16:04Z</dcterms:created>
  <dcterms:modified xsi:type="dcterms:W3CDTF">2024-11-08T13:22:37Z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6DB1E1C1-9DF3-4277-A51F-00C2BFE5A234</vt:lpwstr>
  </property>
  <property fmtid="{D5CDD505-2E9C-101B-9397-08002B2CF9AE}" pid="3" name="ArticulatePath">
    <vt:lpwstr>PPT example</vt:lpwstr>
  </property>
</Properties>
</file>