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2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B831F-A2BF-4D98-863C-30D9E19F933A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A9CBD-52D5-43C4-9B10-85368E60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3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46156AA-543C-48C3-AF84-41295FFDA7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449263" y="152400"/>
            <a:ext cx="6199187" cy="3487738"/>
          </a:xfrm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F705232-F3FC-4D3C-83D8-81BCF8605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660775"/>
            <a:ext cx="6715125" cy="549275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DSOC - Multi-disciplinary executive policy group chaired by Commissioner of FDLE – Director of Division of Emergency Management serves as Vice Chair provides statewide coordination &amp; policy guidance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Other members include: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panose="020B0604020202020204" pitchFamily="34" charset="0"/>
              </a:rPr>
              <a:t>Executive Committee - Heads of State Agencies that have critical role in Florida’s Domestic Security responsibilities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panose="020B0604020202020204" pitchFamily="34" charset="0"/>
              </a:rPr>
              <a:t>RDSTF representatives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panose="020B0604020202020204" pitchFamily="34" charset="0"/>
              </a:rPr>
              <a:t>Representatives from key federal, private sector, and professional association partners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DSOC Purpose/Responsibilities: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panose="020B0604020202020204" pitchFamily="34" charset="0"/>
              </a:rPr>
              <a:t> Facilitates interagency communication, consensus &amp; support, and provides guidance &amp; council to RDSTFs, State Working Group and the Governor on Domestic Security related issues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panose="020B0604020202020204" pitchFamily="34" charset="0"/>
              </a:rPr>
              <a:t>Makes annual report to Governor &amp; Legislature regarding the Domestic Security State of the State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panose="020B0604020202020204" pitchFamily="34" charset="0"/>
              </a:rPr>
              <a:t>Makes annual funding recommendations to Governor &amp; Legislature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7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9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70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573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75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46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19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52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4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6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9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2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7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2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EAB31-1BA5-4FE2-AEFF-F6DBA34402C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9E698-400D-4110-B037-78CB99E9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64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757" name="Text Box 3293">
            <a:extLst>
              <a:ext uri="{FF2B5EF4-FFF2-40B4-BE49-F238E27FC236}">
                <a16:creationId xmlns:a16="http://schemas.microsoft.com/office/drawing/2014/main" id="{9AD9215B-E49E-4DE0-BB63-2BCD4CCC7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" y="6174343"/>
            <a:ext cx="2967014" cy="3693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*Executive Committee</a:t>
            </a:r>
          </a:p>
        </p:txBody>
      </p:sp>
      <p:sp>
        <p:nvSpPr>
          <p:cNvPr id="6148" name="Rectangle 5202">
            <a:extLst>
              <a:ext uri="{FF2B5EF4-FFF2-40B4-BE49-F238E27FC236}">
                <a16:creationId xmlns:a16="http://schemas.microsoft.com/office/drawing/2014/main" id="{6502F164-6FB8-42CF-8652-3DEAF53B1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039" y="1416051"/>
            <a:ext cx="338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49" name="Rectangle 5204">
            <a:extLst>
              <a:ext uri="{FF2B5EF4-FFF2-40B4-BE49-F238E27FC236}">
                <a16:creationId xmlns:a16="http://schemas.microsoft.com/office/drawing/2014/main" id="{C39A8717-8414-41D7-8221-F3EBEF9CC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2050" y="1416051"/>
            <a:ext cx="338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0" name="Line 6378">
            <a:extLst>
              <a:ext uri="{FF2B5EF4-FFF2-40B4-BE49-F238E27FC236}">
                <a16:creationId xmlns:a16="http://schemas.microsoft.com/office/drawing/2014/main" id="{217960B6-6381-4F75-B46C-2780916101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3014" y="2557464"/>
            <a:ext cx="2593975" cy="9159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6379">
            <a:extLst>
              <a:ext uri="{FF2B5EF4-FFF2-40B4-BE49-F238E27FC236}">
                <a16:creationId xmlns:a16="http://schemas.microsoft.com/office/drawing/2014/main" id="{71CD8873-3C4C-4B7C-860F-FAB1215CCE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2025650"/>
            <a:ext cx="1752600" cy="1143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6380">
            <a:extLst>
              <a:ext uri="{FF2B5EF4-FFF2-40B4-BE49-F238E27FC236}">
                <a16:creationId xmlns:a16="http://schemas.microsoft.com/office/drawing/2014/main" id="{B0DA64F6-A850-4C3C-A9FE-BBF6EB5A9B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3013" y="3168651"/>
            <a:ext cx="3505200" cy="3794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6381">
            <a:extLst>
              <a:ext uri="{FF2B5EF4-FFF2-40B4-BE49-F238E27FC236}">
                <a16:creationId xmlns:a16="http://schemas.microsoft.com/office/drawing/2014/main" id="{F66BCC13-6655-4A28-AE6D-64A0C84D54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3632201"/>
            <a:ext cx="704850" cy="24669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6382">
            <a:extLst>
              <a:ext uri="{FF2B5EF4-FFF2-40B4-BE49-F238E27FC236}">
                <a16:creationId xmlns:a16="http://schemas.microsoft.com/office/drawing/2014/main" id="{A775D223-A2EF-46DB-8330-3D9647EE8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602038"/>
            <a:ext cx="846138" cy="25654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6383">
            <a:extLst>
              <a:ext uri="{FF2B5EF4-FFF2-40B4-BE49-F238E27FC236}">
                <a16:creationId xmlns:a16="http://schemas.microsoft.com/office/drawing/2014/main" id="{E41ADAB6-70E2-4E8D-8B50-7B9955360C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06938" y="3470276"/>
            <a:ext cx="1255712" cy="22209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6384">
            <a:extLst>
              <a:ext uri="{FF2B5EF4-FFF2-40B4-BE49-F238E27FC236}">
                <a16:creationId xmlns:a16="http://schemas.microsoft.com/office/drawing/2014/main" id="{789216FC-D11C-49B3-A964-00A8E2F4A5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814764"/>
            <a:ext cx="2514600" cy="1184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6385">
            <a:extLst>
              <a:ext uri="{FF2B5EF4-FFF2-40B4-BE49-F238E27FC236}">
                <a16:creationId xmlns:a16="http://schemas.microsoft.com/office/drawing/2014/main" id="{56BCDDAF-703D-4B72-B96F-44BD3FBCC0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1" y="3625850"/>
            <a:ext cx="2970213" cy="82073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6386">
            <a:extLst>
              <a:ext uri="{FF2B5EF4-FFF2-40B4-BE49-F238E27FC236}">
                <a16:creationId xmlns:a16="http://schemas.microsoft.com/office/drawing/2014/main" id="{EF9CD4CD-1EA8-45F2-8CF8-02DABB75D0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702050"/>
            <a:ext cx="2971800" cy="2286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6387">
            <a:extLst>
              <a:ext uri="{FF2B5EF4-FFF2-40B4-BE49-F238E27FC236}">
                <a16:creationId xmlns:a16="http://schemas.microsoft.com/office/drawing/2014/main" id="{12932F31-E2BC-4B58-B90C-B41C81512D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63788" y="3244851"/>
            <a:ext cx="3427412" cy="3032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6388">
            <a:extLst>
              <a:ext uri="{FF2B5EF4-FFF2-40B4-BE49-F238E27FC236}">
                <a16:creationId xmlns:a16="http://schemas.microsoft.com/office/drawing/2014/main" id="{3438E066-3435-4A5E-BE83-D518E94E44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3614" y="2711450"/>
            <a:ext cx="2211387" cy="762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6389">
            <a:extLst>
              <a:ext uri="{FF2B5EF4-FFF2-40B4-BE49-F238E27FC236}">
                <a16:creationId xmlns:a16="http://schemas.microsoft.com/office/drawing/2014/main" id="{7D555854-EB5B-4519-93FE-4A290484C5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1789" y="2209801"/>
            <a:ext cx="682625" cy="14827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6390">
            <a:extLst>
              <a:ext uri="{FF2B5EF4-FFF2-40B4-BE49-F238E27FC236}">
                <a16:creationId xmlns:a16="http://schemas.microsoft.com/office/drawing/2014/main" id="{A048E91C-5762-41F3-8266-D4BCD324E1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4413" y="2209801"/>
            <a:ext cx="685800" cy="14827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6391">
            <a:extLst>
              <a:ext uri="{FF2B5EF4-FFF2-40B4-BE49-F238E27FC236}">
                <a16:creationId xmlns:a16="http://schemas.microsoft.com/office/drawing/2014/main" id="{E3784923-EB64-4FE0-A2E9-04D8B2239A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1" y="2100264"/>
            <a:ext cx="1674813" cy="16017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6392">
            <a:extLst>
              <a:ext uri="{FF2B5EF4-FFF2-40B4-BE49-F238E27FC236}">
                <a16:creationId xmlns:a16="http://schemas.microsoft.com/office/drawing/2014/main" id="{2DCCBD85-2D6F-4A54-BD37-1CFBE5323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625850"/>
            <a:ext cx="3276600" cy="2286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6393">
            <a:extLst>
              <a:ext uri="{FF2B5EF4-FFF2-40B4-BE49-F238E27FC236}">
                <a16:creationId xmlns:a16="http://schemas.microsoft.com/office/drawing/2014/main" id="{87566BEB-E356-4CB8-B1CD-7AC18683D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3014" y="3702050"/>
            <a:ext cx="2744787" cy="8397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6394">
            <a:extLst>
              <a:ext uri="{FF2B5EF4-FFF2-40B4-BE49-F238E27FC236}">
                <a16:creationId xmlns:a16="http://schemas.microsoft.com/office/drawing/2014/main" id="{4392CB4B-C115-4B86-9428-72B7F0A58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3014" y="3625850"/>
            <a:ext cx="2058987" cy="1524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6395">
            <a:extLst>
              <a:ext uri="{FF2B5EF4-FFF2-40B4-BE49-F238E27FC236}">
                <a16:creationId xmlns:a16="http://schemas.microsoft.com/office/drawing/2014/main" id="{FE3C8C2D-6B85-4753-9DA8-BCE568EA2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6988" y="3473451"/>
            <a:ext cx="1268412" cy="221456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Rectangle 6397">
            <a:extLst>
              <a:ext uri="{FF2B5EF4-FFF2-40B4-BE49-F238E27FC236}">
                <a16:creationId xmlns:a16="http://schemas.microsoft.com/office/drawing/2014/main" id="{85646661-109C-40FE-9333-88D068964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5" y="3863975"/>
            <a:ext cx="1441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Adjutant General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69" name="Rectangle 6398">
            <a:extLst>
              <a:ext uri="{FF2B5EF4-FFF2-40B4-BE49-F238E27FC236}">
                <a16:creationId xmlns:a16="http://schemas.microsoft.com/office/drawing/2014/main" id="{E9CC4FE3-116F-4F69-B13A-3C2F0D208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1" y="4283075"/>
            <a:ext cx="12482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Regional Task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0" name="Rectangle 6399">
            <a:extLst>
              <a:ext uri="{FF2B5EF4-FFF2-40B4-BE49-F238E27FC236}">
                <a16:creationId xmlns:a16="http://schemas.microsoft.com/office/drawing/2014/main" id="{34F0D023-92B4-4A6F-A1C6-C64CDEF14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9" y="4497388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Force Co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1" name="Rectangle 6400">
            <a:extLst>
              <a:ext uri="{FF2B5EF4-FFF2-40B4-BE49-F238E27FC236}">
                <a16:creationId xmlns:a16="http://schemas.microsoft.com/office/drawing/2014/main" id="{B2D4C2AC-F6E7-4364-91B3-79380E640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4497388"/>
            <a:ext cx="59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-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2" name="Rectangle 6401">
            <a:extLst>
              <a:ext uri="{FF2B5EF4-FFF2-40B4-BE49-F238E27FC236}">
                <a16:creationId xmlns:a16="http://schemas.microsoft.com/office/drawing/2014/main" id="{D76811C3-B89F-449E-B6AC-7C2656B0D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051" y="4497388"/>
            <a:ext cx="5578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Chairs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173" name="Group 6402">
            <a:extLst>
              <a:ext uri="{FF2B5EF4-FFF2-40B4-BE49-F238E27FC236}">
                <a16:creationId xmlns:a16="http://schemas.microsoft.com/office/drawing/2014/main" id="{9ADC685B-7FCE-47D6-A60C-00B48C7E93CE}"/>
              </a:ext>
            </a:extLst>
          </p:cNvPr>
          <p:cNvGrpSpPr>
            <a:grpSpLocks/>
          </p:cNvGrpSpPr>
          <p:nvPr/>
        </p:nvGrpSpPr>
        <p:grpSpPr bwMode="auto">
          <a:xfrm>
            <a:off x="1906589" y="4233863"/>
            <a:ext cx="1766887" cy="488950"/>
            <a:chOff x="241" y="2587"/>
            <a:chExt cx="1113" cy="308"/>
          </a:xfrm>
        </p:grpSpPr>
        <p:sp>
          <p:nvSpPr>
            <p:cNvPr id="8787" name="Rectangle 6403">
              <a:extLst>
                <a:ext uri="{FF2B5EF4-FFF2-40B4-BE49-F238E27FC236}">
                  <a16:creationId xmlns:a16="http://schemas.microsoft.com/office/drawing/2014/main" id="{82A4764D-1D2E-4A81-A2EF-402B0EB01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2603"/>
              <a:ext cx="1097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8788" name="Group 6404">
              <a:extLst>
                <a:ext uri="{FF2B5EF4-FFF2-40B4-BE49-F238E27FC236}">
                  <a16:creationId xmlns:a16="http://schemas.microsoft.com/office/drawing/2014/main" id="{84FC0D76-91BA-4E1C-8021-4DA688BEB7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" y="2587"/>
              <a:ext cx="1097" cy="292"/>
              <a:chOff x="241" y="2587"/>
              <a:chExt cx="1097" cy="292"/>
            </a:xfrm>
          </p:grpSpPr>
          <p:sp>
            <p:nvSpPr>
              <p:cNvPr id="8790" name="Rectangle 6405">
                <a:extLst>
                  <a:ext uri="{FF2B5EF4-FFF2-40B4-BE49-F238E27FC236}">
                    <a16:creationId xmlns:a16="http://schemas.microsoft.com/office/drawing/2014/main" id="{3713CEE0-EE82-4A5B-8F99-928935252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87"/>
                <a:ext cx="109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1" name="Rectangle 6406">
                <a:extLst>
                  <a:ext uri="{FF2B5EF4-FFF2-40B4-BE49-F238E27FC236}">
                    <a16:creationId xmlns:a16="http://schemas.microsoft.com/office/drawing/2014/main" id="{CB6DA417-56E3-4995-83E3-F62A5E87E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89"/>
                <a:ext cx="109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2" name="Rectangle 6407">
                <a:extLst>
                  <a:ext uri="{FF2B5EF4-FFF2-40B4-BE49-F238E27FC236}">
                    <a16:creationId xmlns:a16="http://schemas.microsoft.com/office/drawing/2014/main" id="{7D9E232D-F3D8-4F9E-ACBB-108131D46D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91"/>
                <a:ext cx="109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3" name="Rectangle 6408">
                <a:extLst>
                  <a:ext uri="{FF2B5EF4-FFF2-40B4-BE49-F238E27FC236}">
                    <a16:creationId xmlns:a16="http://schemas.microsoft.com/office/drawing/2014/main" id="{C15E02E0-2BE4-41D1-BC04-99A04D0BBF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93"/>
                <a:ext cx="109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4" name="Rectangle 6409">
                <a:extLst>
                  <a:ext uri="{FF2B5EF4-FFF2-40B4-BE49-F238E27FC236}">
                    <a16:creationId xmlns:a16="http://schemas.microsoft.com/office/drawing/2014/main" id="{07F2AF4C-D4FE-4DD7-BE65-387DD9EA8D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95"/>
                <a:ext cx="109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5" name="Rectangle 6410">
                <a:extLst>
                  <a:ext uri="{FF2B5EF4-FFF2-40B4-BE49-F238E27FC236}">
                    <a16:creationId xmlns:a16="http://schemas.microsoft.com/office/drawing/2014/main" id="{0CFA45A8-22F8-4193-BB9F-87FAD49EB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97"/>
                <a:ext cx="109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6" name="Rectangle 6411">
                <a:extLst>
                  <a:ext uri="{FF2B5EF4-FFF2-40B4-BE49-F238E27FC236}">
                    <a16:creationId xmlns:a16="http://schemas.microsoft.com/office/drawing/2014/main" id="{B3568DF6-B46C-4B63-BAAB-C2DCF5B97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599"/>
                <a:ext cx="1097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7" name="Rectangle 6412">
                <a:extLst>
                  <a:ext uri="{FF2B5EF4-FFF2-40B4-BE49-F238E27FC236}">
                    <a16:creationId xmlns:a16="http://schemas.microsoft.com/office/drawing/2014/main" id="{7F7542D2-DA0F-405C-BB8A-31D7FDF3B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03"/>
                <a:ext cx="109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8" name="Rectangle 6413">
                <a:extLst>
                  <a:ext uri="{FF2B5EF4-FFF2-40B4-BE49-F238E27FC236}">
                    <a16:creationId xmlns:a16="http://schemas.microsoft.com/office/drawing/2014/main" id="{AA714813-B429-4E55-9C65-9B0FA9BC9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05"/>
                <a:ext cx="1097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99" name="Rectangle 6414">
                <a:extLst>
                  <a:ext uri="{FF2B5EF4-FFF2-40B4-BE49-F238E27FC236}">
                    <a16:creationId xmlns:a16="http://schemas.microsoft.com/office/drawing/2014/main" id="{C391D7BA-B9C4-4554-B0FC-F4A24C78E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07"/>
                <a:ext cx="1097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0" name="Rectangle 6415">
                <a:extLst>
                  <a:ext uri="{FF2B5EF4-FFF2-40B4-BE49-F238E27FC236}">
                    <a16:creationId xmlns:a16="http://schemas.microsoft.com/office/drawing/2014/main" id="{B457D3B5-7154-4C55-B14A-69B3F3BB9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09"/>
                <a:ext cx="1097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1" name="Rectangle 6416">
                <a:extLst>
                  <a:ext uri="{FF2B5EF4-FFF2-40B4-BE49-F238E27FC236}">
                    <a16:creationId xmlns:a16="http://schemas.microsoft.com/office/drawing/2014/main" id="{39984042-04FB-4F02-A466-9EC28B1A2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11"/>
                <a:ext cx="1097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2" name="Rectangle 6417">
                <a:extLst>
                  <a:ext uri="{FF2B5EF4-FFF2-40B4-BE49-F238E27FC236}">
                    <a16:creationId xmlns:a16="http://schemas.microsoft.com/office/drawing/2014/main" id="{988ABD43-4DBD-4012-9FE6-88117BBF3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13"/>
                <a:ext cx="1097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3" name="Rectangle 6418">
                <a:extLst>
                  <a:ext uri="{FF2B5EF4-FFF2-40B4-BE49-F238E27FC236}">
                    <a16:creationId xmlns:a16="http://schemas.microsoft.com/office/drawing/2014/main" id="{14AE5394-3E37-4E5F-B888-06A5548DF4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15"/>
                <a:ext cx="1097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4" name="Rectangle 6419">
                <a:extLst>
                  <a:ext uri="{FF2B5EF4-FFF2-40B4-BE49-F238E27FC236}">
                    <a16:creationId xmlns:a16="http://schemas.microsoft.com/office/drawing/2014/main" id="{3AE85218-6E25-40A0-8AF7-41916B4A8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17"/>
                <a:ext cx="1097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5" name="Rectangle 6420">
                <a:extLst>
                  <a:ext uri="{FF2B5EF4-FFF2-40B4-BE49-F238E27FC236}">
                    <a16:creationId xmlns:a16="http://schemas.microsoft.com/office/drawing/2014/main" id="{6E5915BF-11DB-494E-8E78-5CB10256BF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19"/>
                <a:ext cx="1097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6" name="Rectangle 6421">
                <a:extLst>
                  <a:ext uri="{FF2B5EF4-FFF2-40B4-BE49-F238E27FC236}">
                    <a16:creationId xmlns:a16="http://schemas.microsoft.com/office/drawing/2014/main" id="{BF2D0934-8B71-440E-9C95-D2E508FA3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21"/>
                <a:ext cx="1097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7" name="Rectangle 6422">
                <a:extLst>
                  <a:ext uri="{FF2B5EF4-FFF2-40B4-BE49-F238E27FC236}">
                    <a16:creationId xmlns:a16="http://schemas.microsoft.com/office/drawing/2014/main" id="{95B9757E-EC15-44C1-A4ED-22A84130E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23"/>
                <a:ext cx="1097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8" name="Rectangle 6423">
                <a:extLst>
                  <a:ext uri="{FF2B5EF4-FFF2-40B4-BE49-F238E27FC236}">
                    <a16:creationId xmlns:a16="http://schemas.microsoft.com/office/drawing/2014/main" id="{7EC0EF93-6584-45C7-A0C2-C8B495E28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25"/>
                <a:ext cx="1097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09" name="Rectangle 6424">
                <a:extLst>
                  <a:ext uri="{FF2B5EF4-FFF2-40B4-BE49-F238E27FC236}">
                    <a16:creationId xmlns:a16="http://schemas.microsoft.com/office/drawing/2014/main" id="{28C4825A-CC5F-4D12-B1C7-A9B944470C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27"/>
                <a:ext cx="1097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0" name="Rectangle 6425">
                <a:extLst>
                  <a:ext uri="{FF2B5EF4-FFF2-40B4-BE49-F238E27FC236}">
                    <a16:creationId xmlns:a16="http://schemas.microsoft.com/office/drawing/2014/main" id="{55FF2B28-FD97-48EE-8C75-C896E4D4C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29"/>
                <a:ext cx="1097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1" name="Rectangle 6426">
                <a:extLst>
                  <a:ext uri="{FF2B5EF4-FFF2-40B4-BE49-F238E27FC236}">
                    <a16:creationId xmlns:a16="http://schemas.microsoft.com/office/drawing/2014/main" id="{A14D89DD-036A-4336-8461-FCC3C1BF6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33"/>
                <a:ext cx="1097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2" name="Rectangle 6427">
                <a:extLst>
                  <a:ext uri="{FF2B5EF4-FFF2-40B4-BE49-F238E27FC236}">
                    <a16:creationId xmlns:a16="http://schemas.microsoft.com/office/drawing/2014/main" id="{1D4E9D6A-AD91-40CA-A109-270A66D3D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35"/>
                <a:ext cx="1097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3" name="Rectangle 6428">
                <a:extLst>
                  <a:ext uri="{FF2B5EF4-FFF2-40B4-BE49-F238E27FC236}">
                    <a16:creationId xmlns:a16="http://schemas.microsoft.com/office/drawing/2014/main" id="{B6F76CF4-1420-42B5-9E5A-F29943E14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37"/>
                <a:ext cx="1097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4" name="Rectangle 6429">
                <a:extLst>
                  <a:ext uri="{FF2B5EF4-FFF2-40B4-BE49-F238E27FC236}">
                    <a16:creationId xmlns:a16="http://schemas.microsoft.com/office/drawing/2014/main" id="{A1E226D6-2F60-4B2B-B234-893AC67EF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39"/>
                <a:ext cx="1097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5" name="Rectangle 6430">
                <a:extLst>
                  <a:ext uri="{FF2B5EF4-FFF2-40B4-BE49-F238E27FC236}">
                    <a16:creationId xmlns:a16="http://schemas.microsoft.com/office/drawing/2014/main" id="{2A91AA8C-A1FB-4C89-9EA2-B66E0C2E5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41"/>
                <a:ext cx="1097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6" name="Rectangle 6431">
                <a:extLst>
                  <a:ext uri="{FF2B5EF4-FFF2-40B4-BE49-F238E27FC236}">
                    <a16:creationId xmlns:a16="http://schemas.microsoft.com/office/drawing/2014/main" id="{84A59581-0358-46E2-A158-D58415783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43"/>
                <a:ext cx="1097" cy="1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7" name="Rectangle 6432">
                <a:extLst>
                  <a:ext uri="{FF2B5EF4-FFF2-40B4-BE49-F238E27FC236}">
                    <a16:creationId xmlns:a16="http://schemas.microsoft.com/office/drawing/2014/main" id="{1FB7718A-4BB3-48ED-93E3-04E4B0F08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44"/>
                <a:ext cx="1097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8" name="Rectangle 6433">
                <a:extLst>
                  <a:ext uri="{FF2B5EF4-FFF2-40B4-BE49-F238E27FC236}">
                    <a16:creationId xmlns:a16="http://schemas.microsoft.com/office/drawing/2014/main" id="{FA113B61-8682-40B1-8F3D-B6CE2D421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46"/>
                <a:ext cx="1097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19" name="Rectangle 6434">
                <a:extLst>
                  <a:ext uri="{FF2B5EF4-FFF2-40B4-BE49-F238E27FC236}">
                    <a16:creationId xmlns:a16="http://schemas.microsoft.com/office/drawing/2014/main" id="{A1EE5705-6406-49F5-9922-FB03954F92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48"/>
                <a:ext cx="1097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0" name="Rectangle 6435">
                <a:extLst>
                  <a:ext uri="{FF2B5EF4-FFF2-40B4-BE49-F238E27FC236}">
                    <a16:creationId xmlns:a16="http://schemas.microsoft.com/office/drawing/2014/main" id="{CDF2F087-4875-4C6D-8243-0493B7A9C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50"/>
                <a:ext cx="1097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1" name="Rectangle 6436">
                <a:extLst>
                  <a:ext uri="{FF2B5EF4-FFF2-40B4-BE49-F238E27FC236}">
                    <a16:creationId xmlns:a16="http://schemas.microsoft.com/office/drawing/2014/main" id="{48C1D16D-1550-4B21-8DA4-C959D28135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52"/>
                <a:ext cx="1097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2" name="Rectangle 6437">
                <a:extLst>
                  <a:ext uri="{FF2B5EF4-FFF2-40B4-BE49-F238E27FC236}">
                    <a16:creationId xmlns:a16="http://schemas.microsoft.com/office/drawing/2014/main" id="{E80F5CDE-3C15-42C8-9F9F-5E8662E3E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54"/>
                <a:ext cx="1097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3" name="Rectangle 6438">
                <a:extLst>
                  <a:ext uri="{FF2B5EF4-FFF2-40B4-BE49-F238E27FC236}">
                    <a16:creationId xmlns:a16="http://schemas.microsoft.com/office/drawing/2014/main" id="{ABBD9841-EBFD-4DC5-9681-DC1BD9BFF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56"/>
                <a:ext cx="1097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4" name="Rectangle 6439">
                <a:extLst>
                  <a:ext uri="{FF2B5EF4-FFF2-40B4-BE49-F238E27FC236}">
                    <a16:creationId xmlns:a16="http://schemas.microsoft.com/office/drawing/2014/main" id="{01B484AA-7DD0-4267-9E55-68F3FD6FC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58"/>
                <a:ext cx="1097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5" name="Rectangle 6440">
                <a:extLst>
                  <a:ext uri="{FF2B5EF4-FFF2-40B4-BE49-F238E27FC236}">
                    <a16:creationId xmlns:a16="http://schemas.microsoft.com/office/drawing/2014/main" id="{2CDEAF66-77D2-41E1-B9F0-AAB093500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62"/>
                <a:ext cx="1097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6" name="Rectangle 6441">
                <a:extLst>
                  <a:ext uri="{FF2B5EF4-FFF2-40B4-BE49-F238E27FC236}">
                    <a16:creationId xmlns:a16="http://schemas.microsoft.com/office/drawing/2014/main" id="{06F3C502-CDA2-4F46-8C41-4214AD234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64"/>
                <a:ext cx="1097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7" name="Rectangle 6442">
                <a:extLst>
                  <a:ext uri="{FF2B5EF4-FFF2-40B4-BE49-F238E27FC236}">
                    <a16:creationId xmlns:a16="http://schemas.microsoft.com/office/drawing/2014/main" id="{18603FFA-0B7A-4A0D-B0BE-0EC5295381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66"/>
                <a:ext cx="1097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8" name="Rectangle 6443">
                <a:extLst>
                  <a:ext uri="{FF2B5EF4-FFF2-40B4-BE49-F238E27FC236}">
                    <a16:creationId xmlns:a16="http://schemas.microsoft.com/office/drawing/2014/main" id="{8E8F08AA-B4A5-49CB-BBA7-10DDB49B5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68"/>
                <a:ext cx="1097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29" name="Rectangle 6444">
                <a:extLst>
                  <a:ext uri="{FF2B5EF4-FFF2-40B4-BE49-F238E27FC236}">
                    <a16:creationId xmlns:a16="http://schemas.microsoft.com/office/drawing/2014/main" id="{AD8EB44E-6528-43D2-8777-456398129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70"/>
                <a:ext cx="1097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0" name="Rectangle 6445">
                <a:extLst>
                  <a:ext uri="{FF2B5EF4-FFF2-40B4-BE49-F238E27FC236}">
                    <a16:creationId xmlns:a16="http://schemas.microsoft.com/office/drawing/2014/main" id="{05113B23-6E64-4F64-B1E4-4F6650A67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72"/>
                <a:ext cx="1097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1" name="Rectangle 6446">
                <a:extLst>
                  <a:ext uri="{FF2B5EF4-FFF2-40B4-BE49-F238E27FC236}">
                    <a16:creationId xmlns:a16="http://schemas.microsoft.com/office/drawing/2014/main" id="{B17D16FC-A737-4536-B8CD-E7AF59FE3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74"/>
                <a:ext cx="1097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2" name="Rectangle 6447">
                <a:extLst>
                  <a:ext uri="{FF2B5EF4-FFF2-40B4-BE49-F238E27FC236}">
                    <a16:creationId xmlns:a16="http://schemas.microsoft.com/office/drawing/2014/main" id="{D5E718A9-3319-40DA-8F9A-5478B2515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76"/>
                <a:ext cx="1097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3" name="Rectangle 6448">
                <a:extLst>
                  <a:ext uri="{FF2B5EF4-FFF2-40B4-BE49-F238E27FC236}">
                    <a16:creationId xmlns:a16="http://schemas.microsoft.com/office/drawing/2014/main" id="{4F097DB2-0FD0-4D9A-8B7B-4195717EB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78"/>
                <a:ext cx="1097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4" name="Rectangle 6449">
                <a:extLst>
                  <a:ext uri="{FF2B5EF4-FFF2-40B4-BE49-F238E27FC236}">
                    <a16:creationId xmlns:a16="http://schemas.microsoft.com/office/drawing/2014/main" id="{B7F627B9-9D63-4330-A959-11D429C01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80"/>
                <a:ext cx="1097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5" name="Rectangle 6450">
                <a:extLst>
                  <a:ext uri="{FF2B5EF4-FFF2-40B4-BE49-F238E27FC236}">
                    <a16:creationId xmlns:a16="http://schemas.microsoft.com/office/drawing/2014/main" id="{A701D42E-DF52-4544-9687-6297E8539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82"/>
                <a:ext cx="1097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6" name="Rectangle 6451">
                <a:extLst>
                  <a:ext uri="{FF2B5EF4-FFF2-40B4-BE49-F238E27FC236}">
                    <a16:creationId xmlns:a16="http://schemas.microsoft.com/office/drawing/2014/main" id="{45DAC0AB-5C23-4448-86E0-A46AF3443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84"/>
                <a:ext cx="1097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7" name="Rectangle 6452">
                <a:extLst>
                  <a:ext uri="{FF2B5EF4-FFF2-40B4-BE49-F238E27FC236}">
                    <a16:creationId xmlns:a16="http://schemas.microsoft.com/office/drawing/2014/main" id="{A13460D9-1E79-476B-935F-C83049004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86"/>
                <a:ext cx="1097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8" name="Rectangle 6453">
                <a:extLst>
                  <a:ext uri="{FF2B5EF4-FFF2-40B4-BE49-F238E27FC236}">
                    <a16:creationId xmlns:a16="http://schemas.microsoft.com/office/drawing/2014/main" id="{E0F7F395-B7D5-4356-A5F9-EB1762EC7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88"/>
                <a:ext cx="1097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39" name="Rectangle 6454">
                <a:extLst>
                  <a:ext uri="{FF2B5EF4-FFF2-40B4-BE49-F238E27FC236}">
                    <a16:creationId xmlns:a16="http://schemas.microsoft.com/office/drawing/2014/main" id="{89A36B33-B7AA-4C7C-9D5C-09E17A4BA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92"/>
                <a:ext cx="1097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0" name="Rectangle 6455">
                <a:extLst>
                  <a:ext uri="{FF2B5EF4-FFF2-40B4-BE49-F238E27FC236}">
                    <a16:creationId xmlns:a16="http://schemas.microsoft.com/office/drawing/2014/main" id="{7E249A82-7DBE-4821-8595-20475588F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94"/>
                <a:ext cx="1097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1" name="Rectangle 6456">
                <a:extLst>
                  <a:ext uri="{FF2B5EF4-FFF2-40B4-BE49-F238E27FC236}">
                    <a16:creationId xmlns:a16="http://schemas.microsoft.com/office/drawing/2014/main" id="{900B3905-7E9F-411D-9033-088A54F75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96"/>
                <a:ext cx="1097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2" name="Rectangle 6457">
                <a:extLst>
                  <a:ext uri="{FF2B5EF4-FFF2-40B4-BE49-F238E27FC236}">
                    <a16:creationId xmlns:a16="http://schemas.microsoft.com/office/drawing/2014/main" id="{985B5852-1E75-4ABA-9736-D3F37EC26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698"/>
                <a:ext cx="1097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3" name="Rectangle 6458">
                <a:extLst>
                  <a:ext uri="{FF2B5EF4-FFF2-40B4-BE49-F238E27FC236}">
                    <a16:creationId xmlns:a16="http://schemas.microsoft.com/office/drawing/2014/main" id="{E7E6AFDE-AC37-45DB-A148-8E61EACCB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00"/>
                <a:ext cx="1097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4" name="Rectangle 6459">
                <a:extLst>
                  <a:ext uri="{FF2B5EF4-FFF2-40B4-BE49-F238E27FC236}">
                    <a16:creationId xmlns:a16="http://schemas.microsoft.com/office/drawing/2014/main" id="{95212228-FE30-426E-B2AD-39C42E655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02"/>
                <a:ext cx="1097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5" name="Rectangle 6460">
                <a:extLst>
                  <a:ext uri="{FF2B5EF4-FFF2-40B4-BE49-F238E27FC236}">
                    <a16:creationId xmlns:a16="http://schemas.microsoft.com/office/drawing/2014/main" id="{27068AC8-CE83-4E40-A8D1-99488C0D09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04"/>
                <a:ext cx="1097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6" name="Rectangle 6461">
                <a:extLst>
                  <a:ext uri="{FF2B5EF4-FFF2-40B4-BE49-F238E27FC236}">
                    <a16:creationId xmlns:a16="http://schemas.microsoft.com/office/drawing/2014/main" id="{3D983EAD-54F8-437D-9393-A57F83FEE7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06"/>
                <a:ext cx="109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7" name="Rectangle 6462">
                <a:extLst>
                  <a:ext uri="{FF2B5EF4-FFF2-40B4-BE49-F238E27FC236}">
                    <a16:creationId xmlns:a16="http://schemas.microsoft.com/office/drawing/2014/main" id="{260F5B27-3423-45F5-A66F-A5BA8A99AE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08"/>
                <a:ext cx="109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8" name="Rectangle 6463">
                <a:extLst>
                  <a:ext uri="{FF2B5EF4-FFF2-40B4-BE49-F238E27FC236}">
                    <a16:creationId xmlns:a16="http://schemas.microsoft.com/office/drawing/2014/main" id="{A4D07D95-B621-4028-B56C-17F22E24B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10"/>
                <a:ext cx="109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49" name="Rectangle 6464">
                <a:extLst>
                  <a:ext uri="{FF2B5EF4-FFF2-40B4-BE49-F238E27FC236}">
                    <a16:creationId xmlns:a16="http://schemas.microsoft.com/office/drawing/2014/main" id="{C8E0F962-5AF7-444E-A9C8-41F1BFD66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12"/>
                <a:ext cx="109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0" name="Rectangle 6465">
                <a:extLst>
                  <a:ext uri="{FF2B5EF4-FFF2-40B4-BE49-F238E27FC236}">
                    <a16:creationId xmlns:a16="http://schemas.microsoft.com/office/drawing/2014/main" id="{BAD43AA9-33E1-423F-B0E6-16F042E43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14"/>
                <a:ext cx="109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1" name="Rectangle 6466">
                <a:extLst>
                  <a:ext uri="{FF2B5EF4-FFF2-40B4-BE49-F238E27FC236}">
                    <a16:creationId xmlns:a16="http://schemas.microsoft.com/office/drawing/2014/main" id="{25B0D186-C9E4-493F-9391-0D97974D5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16"/>
                <a:ext cx="109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2" name="Rectangle 6467">
                <a:extLst>
                  <a:ext uri="{FF2B5EF4-FFF2-40B4-BE49-F238E27FC236}">
                    <a16:creationId xmlns:a16="http://schemas.microsoft.com/office/drawing/2014/main" id="{09062E33-9137-46BC-83C1-0B423B8A6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18"/>
                <a:ext cx="1097" cy="3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3" name="Rectangle 6468">
                <a:extLst>
                  <a:ext uri="{FF2B5EF4-FFF2-40B4-BE49-F238E27FC236}">
                    <a16:creationId xmlns:a16="http://schemas.microsoft.com/office/drawing/2014/main" id="{67C0DDA7-5F26-42C3-A984-AC25B16AF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21"/>
                <a:ext cx="109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4" name="Rectangle 6469">
                <a:extLst>
                  <a:ext uri="{FF2B5EF4-FFF2-40B4-BE49-F238E27FC236}">
                    <a16:creationId xmlns:a16="http://schemas.microsoft.com/office/drawing/2014/main" id="{E1284767-0707-4C88-B527-BBFAF8BDBD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23"/>
                <a:ext cx="109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5" name="Rectangle 6470">
                <a:extLst>
                  <a:ext uri="{FF2B5EF4-FFF2-40B4-BE49-F238E27FC236}">
                    <a16:creationId xmlns:a16="http://schemas.microsoft.com/office/drawing/2014/main" id="{AD75B8FD-6137-46B5-A7A2-154E321DE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25"/>
                <a:ext cx="109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6" name="Rectangle 6471">
                <a:extLst>
                  <a:ext uri="{FF2B5EF4-FFF2-40B4-BE49-F238E27FC236}">
                    <a16:creationId xmlns:a16="http://schemas.microsoft.com/office/drawing/2014/main" id="{11C03DC8-910C-4E71-9BF1-781AD39FD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27"/>
                <a:ext cx="109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7" name="Rectangle 6472">
                <a:extLst>
                  <a:ext uri="{FF2B5EF4-FFF2-40B4-BE49-F238E27FC236}">
                    <a16:creationId xmlns:a16="http://schemas.microsoft.com/office/drawing/2014/main" id="{D01ED027-599F-4CAE-8091-CB48D7B33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29"/>
                <a:ext cx="109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8" name="Rectangle 6473">
                <a:extLst>
                  <a:ext uri="{FF2B5EF4-FFF2-40B4-BE49-F238E27FC236}">
                    <a16:creationId xmlns:a16="http://schemas.microsoft.com/office/drawing/2014/main" id="{C4F2CA45-B63F-456C-9F05-996F932AB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31"/>
                <a:ext cx="1097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59" name="Rectangle 6474">
                <a:extLst>
                  <a:ext uri="{FF2B5EF4-FFF2-40B4-BE49-F238E27FC236}">
                    <a16:creationId xmlns:a16="http://schemas.microsoft.com/office/drawing/2014/main" id="{09606A35-38D5-403F-964E-78A33EBB0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33"/>
                <a:ext cx="1097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0" name="Rectangle 6475">
                <a:extLst>
                  <a:ext uri="{FF2B5EF4-FFF2-40B4-BE49-F238E27FC236}">
                    <a16:creationId xmlns:a16="http://schemas.microsoft.com/office/drawing/2014/main" id="{EBEDA9AF-8A81-4B35-97FC-E4A29002F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35"/>
                <a:ext cx="109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1" name="Rectangle 6476">
                <a:extLst>
                  <a:ext uri="{FF2B5EF4-FFF2-40B4-BE49-F238E27FC236}">
                    <a16:creationId xmlns:a16="http://schemas.microsoft.com/office/drawing/2014/main" id="{E9B9E88B-A509-4613-9F8D-E91B4617F8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37"/>
                <a:ext cx="109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2" name="Rectangle 6477">
                <a:extLst>
                  <a:ext uri="{FF2B5EF4-FFF2-40B4-BE49-F238E27FC236}">
                    <a16:creationId xmlns:a16="http://schemas.microsoft.com/office/drawing/2014/main" id="{CFEDEB59-D2AE-41F9-84A0-E77871CC6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39"/>
                <a:ext cx="109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3" name="Rectangle 6478">
                <a:extLst>
                  <a:ext uri="{FF2B5EF4-FFF2-40B4-BE49-F238E27FC236}">
                    <a16:creationId xmlns:a16="http://schemas.microsoft.com/office/drawing/2014/main" id="{94CC93C6-20A7-4FD2-A3CA-BBA784C24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41"/>
                <a:ext cx="109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4" name="Rectangle 6479">
                <a:extLst>
                  <a:ext uri="{FF2B5EF4-FFF2-40B4-BE49-F238E27FC236}">
                    <a16:creationId xmlns:a16="http://schemas.microsoft.com/office/drawing/2014/main" id="{9713AB10-1CBA-4418-87AF-2E6FEF807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43"/>
                <a:ext cx="109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5" name="Rectangle 6480">
                <a:extLst>
                  <a:ext uri="{FF2B5EF4-FFF2-40B4-BE49-F238E27FC236}">
                    <a16:creationId xmlns:a16="http://schemas.microsoft.com/office/drawing/2014/main" id="{F7D0EDDF-7687-4ED9-A30C-C9D427E27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45"/>
                <a:ext cx="1097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6" name="Rectangle 6481">
                <a:extLst>
                  <a:ext uri="{FF2B5EF4-FFF2-40B4-BE49-F238E27FC236}">
                    <a16:creationId xmlns:a16="http://schemas.microsoft.com/office/drawing/2014/main" id="{F2CDE66B-7C08-4B1C-AB60-80B3ADD7A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49"/>
                <a:ext cx="109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7" name="Rectangle 6482">
                <a:extLst>
                  <a:ext uri="{FF2B5EF4-FFF2-40B4-BE49-F238E27FC236}">
                    <a16:creationId xmlns:a16="http://schemas.microsoft.com/office/drawing/2014/main" id="{94815BAC-5782-4D86-808B-B1FB1CDE2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51"/>
                <a:ext cx="109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8" name="Rectangle 6483">
                <a:extLst>
                  <a:ext uri="{FF2B5EF4-FFF2-40B4-BE49-F238E27FC236}">
                    <a16:creationId xmlns:a16="http://schemas.microsoft.com/office/drawing/2014/main" id="{5B8D7168-B5CB-4436-B60A-7A066A13D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53"/>
                <a:ext cx="109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69" name="Rectangle 6484">
                <a:extLst>
                  <a:ext uri="{FF2B5EF4-FFF2-40B4-BE49-F238E27FC236}">
                    <a16:creationId xmlns:a16="http://schemas.microsoft.com/office/drawing/2014/main" id="{CA579317-3D4D-4B55-8017-B3A67B8B1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55"/>
                <a:ext cx="109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0" name="Rectangle 6485">
                <a:extLst>
                  <a:ext uri="{FF2B5EF4-FFF2-40B4-BE49-F238E27FC236}">
                    <a16:creationId xmlns:a16="http://schemas.microsoft.com/office/drawing/2014/main" id="{67AD106F-FD5E-4415-BA2B-F302688F2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57"/>
                <a:ext cx="109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1" name="Rectangle 6486">
                <a:extLst>
                  <a:ext uri="{FF2B5EF4-FFF2-40B4-BE49-F238E27FC236}">
                    <a16:creationId xmlns:a16="http://schemas.microsoft.com/office/drawing/2014/main" id="{12814EB7-BF51-428F-9DBC-5FB09CC087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59"/>
                <a:ext cx="109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2" name="Rectangle 6487">
                <a:extLst>
                  <a:ext uri="{FF2B5EF4-FFF2-40B4-BE49-F238E27FC236}">
                    <a16:creationId xmlns:a16="http://schemas.microsoft.com/office/drawing/2014/main" id="{EC7D44FB-D651-469B-A6A3-7B67E8E4C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61"/>
                <a:ext cx="1097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3" name="Rectangle 6488">
                <a:extLst>
                  <a:ext uri="{FF2B5EF4-FFF2-40B4-BE49-F238E27FC236}">
                    <a16:creationId xmlns:a16="http://schemas.microsoft.com/office/drawing/2014/main" id="{563ED8ED-EDE3-4C8E-9F94-0B429B835B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63"/>
                <a:ext cx="1097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4" name="Rectangle 6489">
                <a:extLst>
                  <a:ext uri="{FF2B5EF4-FFF2-40B4-BE49-F238E27FC236}">
                    <a16:creationId xmlns:a16="http://schemas.microsoft.com/office/drawing/2014/main" id="{CB642A97-9AF2-4CCA-816E-7A3BC7E60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65"/>
                <a:ext cx="1097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5" name="Rectangle 6490">
                <a:extLst>
                  <a:ext uri="{FF2B5EF4-FFF2-40B4-BE49-F238E27FC236}">
                    <a16:creationId xmlns:a16="http://schemas.microsoft.com/office/drawing/2014/main" id="{057CE8AB-A5AC-4491-B793-88E181191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67"/>
                <a:ext cx="1097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6" name="Rectangle 6491">
                <a:extLst>
                  <a:ext uri="{FF2B5EF4-FFF2-40B4-BE49-F238E27FC236}">
                    <a16:creationId xmlns:a16="http://schemas.microsoft.com/office/drawing/2014/main" id="{C04C4942-686A-460D-BF07-1DD8477D4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69"/>
                <a:ext cx="1097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7" name="Rectangle 6492">
                <a:extLst>
                  <a:ext uri="{FF2B5EF4-FFF2-40B4-BE49-F238E27FC236}">
                    <a16:creationId xmlns:a16="http://schemas.microsoft.com/office/drawing/2014/main" id="{DBCD26A9-85F4-4FB9-B78F-AFBCE8C11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71"/>
                <a:ext cx="1097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8" name="Rectangle 6493">
                <a:extLst>
                  <a:ext uri="{FF2B5EF4-FFF2-40B4-BE49-F238E27FC236}">
                    <a16:creationId xmlns:a16="http://schemas.microsoft.com/office/drawing/2014/main" id="{9413C0BB-2BA4-4132-A10A-8D38D814D2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73"/>
                <a:ext cx="1097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79" name="Rectangle 6494">
                <a:extLst>
                  <a:ext uri="{FF2B5EF4-FFF2-40B4-BE49-F238E27FC236}">
                    <a16:creationId xmlns:a16="http://schemas.microsoft.com/office/drawing/2014/main" id="{5AE8E84F-4544-48D5-9BF9-5ABB903A0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75"/>
                <a:ext cx="1097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0" name="Rectangle 6495">
                <a:extLst>
                  <a:ext uri="{FF2B5EF4-FFF2-40B4-BE49-F238E27FC236}">
                    <a16:creationId xmlns:a16="http://schemas.microsoft.com/office/drawing/2014/main" id="{BFD889E8-C2A7-4879-875F-FAEA31CB5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79"/>
                <a:ext cx="1097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1" name="Rectangle 6496">
                <a:extLst>
                  <a:ext uri="{FF2B5EF4-FFF2-40B4-BE49-F238E27FC236}">
                    <a16:creationId xmlns:a16="http://schemas.microsoft.com/office/drawing/2014/main" id="{B5EBC91F-288D-4F0B-8419-D77AAF264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81"/>
                <a:ext cx="1097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2" name="Rectangle 6497">
                <a:extLst>
                  <a:ext uri="{FF2B5EF4-FFF2-40B4-BE49-F238E27FC236}">
                    <a16:creationId xmlns:a16="http://schemas.microsoft.com/office/drawing/2014/main" id="{355F8614-EF49-462D-BFC4-320C55FFF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83"/>
                <a:ext cx="1097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3" name="Rectangle 6498">
                <a:extLst>
                  <a:ext uri="{FF2B5EF4-FFF2-40B4-BE49-F238E27FC236}">
                    <a16:creationId xmlns:a16="http://schemas.microsoft.com/office/drawing/2014/main" id="{59DEF450-0251-4E5C-B9A8-A81F0872E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85"/>
                <a:ext cx="1097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4" name="Rectangle 6499">
                <a:extLst>
                  <a:ext uri="{FF2B5EF4-FFF2-40B4-BE49-F238E27FC236}">
                    <a16:creationId xmlns:a16="http://schemas.microsoft.com/office/drawing/2014/main" id="{3DF83190-016B-4573-A547-1B2D8A6B2C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87"/>
                <a:ext cx="1097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5" name="Rectangle 6500">
                <a:extLst>
                  <a:ext uri="{FF2B5EF4-FFF2-40B4-BE49-F238E27FC236}">
                    <a16:creationId xmlns:a16="http://schemas.microsoft.com/office/drawing/2014/main" id="{F584FECA-992A-42EE-B778-F01F5A89D6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89"/>
                <a:ext cx="1097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6" name="Rectangle 6501">
                <a:extLst>
                  <a:ext uri="{FF2B5EF4-FFF2-40B4-BE49-F238E27FC236}">
                    <a16:creationId xmlns:a16="http://schemas.microsoft.com/office/drawing/2014/main" id="{8A520FBE-62B0-47C6-AEF7-AA2114BF0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91"/>
                <a:ext cx="1097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7" name="Rectangle 6502">
                <a:extLst>
                  <a:ext uri="{FF2B5EF4-FFF2-40B4-BE49-F238E27FC236}">
                    <a16:creationId xmlns:a16="http://schemas.microsoft.com/office/drawing/2014/main" id="{BC9109C0-00FE-4B97-A3B2-969492B6F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93"/>
                <a:ext cx="1097" cy="1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8" name="Rectangle 6503">
                <a:extLst>
                  <a:ext uri="{FF2B5EF4-FFF2-40B4-BE49-F238E27FC236}">
                    <a16:creationId xmlns:a16="http://schemas.microsoft.com/office/drawing/2014/main" id="{C21F0B0D-BF0D-4D71-BF62-A73DF78E5A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94"/>
                <a:ext cx="1097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89" name="Rectangle 6504">
                <a:extLst>
                  <a:ext uri="{FF2B5EF4-FFF2-40B4-BE49-F238E27FC236}">
                    <a16:creationId xmlns:a16="http://schemas.microsoft.com/office/drawing/2014/main" id="{503F2928-618D-4C1F-B085-179522560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96"/>
                <a:ext cx="1097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0" name="Rectangle 6505">
                <a:extLst>
                  <a:ext uri="{FF2B5EF4-FFF2-40B4-BE49-F238E27FC236}">
                    <a16:creationId xmlns:a16="http://schemas.microsoft.com/office/drawing/2014/main" id="{79CB12FF-5F4F-458A-B3EC-00E542888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798"/>
                <a:ext cx="1097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1" name="Rectangle 6506">
                <a:extLst>
                  <a:ext uri="{FF2B5EF4-FFF2-40B4-BE49-F238E27FC236}">
                    <a16:creationId xmlns:a16="http://schemas.microsoft.com/office/drawing/2014/main" id="{0CC71B20-A627-4F43-A64B-72787AA00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00"/>
                <a:ext cx="1097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2" name="Rectangle 6507">
                <a:extLst>
                  <a:ext uri="{FF2B5EF4-FFF2-40B4-BE49-F238E27FC236}">
                    <a16:creationId xmlns:a16="http://schemas.microsoft.com/office/drawing/2014/main" id="{46867F4D-C771-408B-950D-9FEE6DE89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02"/>
                <a:ext cx="1097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3" name="Rectangle 6508">
                <a:extLst>
                  <a:ext uri="{FF2B5EF4-FFF2-40B4-BE49-F238E27FC236}">
                    <a16:creationId xmlns:a16="http://schemas.microsoft.com/office/drawing/2014/main" id="{90001A61-BE89-4F34-94A2-106B8C17F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04"/>
                <a:ext cx="1097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4" name="Rectangle 6509">
                <a:extLst>
                  <a:ext uri="{FF2B5EF4-FFF2-40B4-BE49-F238E27FC236}">
                    <a16:creationId xmlns:a16="http://schemas.microsoft.com/office/drawing/2014/main" id="{49F2D7C2-8D79-473D-B2B9-27D8A4B66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08"/>
                <a:ext cx="1097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5" name="Rectangle 6510">
                <a:extLst>
                  <a:ext uri="{FF2B5EF4-FFF2-40B4-BE49-F238E27FC236}">
                    <a16:creationId xmlns:a16="http://schemas.microsoft.com/office/drawing/2014/main" id="{BE609262-45E3-4ACB-A91A-3E383E4CE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10"/>
                <a:ext cx="1097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6" name="Rectangle 6511">
                <a:extLst>
                  <a:ext uri="{FF2B5EF4-FFF2-40B4-BE49-F238E27FC236}">
                    <a16:creationId xmlns:a16="http://schemas.microsoft.com/office/drawing/2014/main" id="{BEE97274-0FCF-47D2-BEF7-1E56027D6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12"/>
                <a:ext cx="1097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7" name="Rectangle 6512">
                <a:extLst>
                  <a:ext uri="{FF2B5EF4-FFF2-40B4-BE49-F238E27FC236}">
                    <a16:creationId xmlns:a16="http://schemas.microsoft.com/office/drawing/2014/main" id="{98A2FCD2-CC74-4193-B80F-331B6B7289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14"/>
                <a:ext cx="1097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8" name="Rectangle 6513">
                <a:extLst>
                  <a:ext uri="{FF2B5EF4-FFF2-40B4-BE49-F238E27FC236}">
                    <a16:creationId xmlns:a16="http://schemas.microsoft.com/office/drawing/2014/main" id="{F21D9260-5E70-461A-9B91-4872160A9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16"/>
                <a:ext cx="1097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899" name="Rectangle 6514">
                <a:extLst>
                  <a:ext uri="{FF2B5EF4-FFF2-40B4-BE49-F238E27FC236}">
                    <a16:creationId xmlns:a16="http://schemas.microsoft.com/office/drawing/2014/main" id="{4ECA59CC-1568-4FB6-964A-DC7ED117F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18"/>
                <a:ext cx="1097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0" name="Rectangle 6515">
                <a:extLst>
                  <a:ext uri="{FF2B5EF4-FFF2-40B4-BE49-F238E27FC236}">
                    <a16:creationId xmlns:a16="http://schemas.microsoft.com/office/drawing/2014/main" id="{2F1679F4-B21B-46F8-90EA-CE588FDBBC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20"/>
                <a:ext cx="1097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1" name="Rectangle 6516">
                <a:extLst>
                  <a:ext uri="{FF2B5EF4-FFF2-40B4-BE49-F238E27FC236}">
                    <a16:creationId xmlns:a16="http://schemas.microsoft.com/office/drawing/2014/main" id="{CD034144-174B-4202-A5A6-62EB7EB61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22"/>
                <a:ext cx="1097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2" name="Rectangle 6517">
                <a:extLst>
                  <a:ext uri="{FF2B5EF4-FFF2-40B4-BE49-F238E27FC236}">
                    <a16:creationId xmlns:a16="http://schemas.microsoft.com/office/drawing/2014/main" id="{713C6994-D49E-4BD9-9C07-4C0A893D1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24"/>
                <a:ext cx="1097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3" name="Rectangle 6518">
                <a:extLst>
                  <a:ext uri="{FF2B5EF4-FFF2-40B4-BE49-F238E27FC236}">
                    <a16:creationId xmlns:a16="http://schemas.microsoft.com/office/drawing/2014/main" id="{9F50BF1B-D0B4-4FFC-84A1-6D6C0A8FF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26"/>
                <a:ext cx="1097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4" name="Rectangle 6519">
                <a:extLst>
                  <a:ext uri="{FF2B5EF4-FFF2-40B4-BE49-F238E27FC236}">
                    <a16:creationId xmlns:a16="http://schemas.microsoft.com/office/drawing/2014/main" id="{CFA2D728-7819-4138-AE43-99CD7F6AB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28"/>
                <a:ext cx="1097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5" name="Rectangle 6520">
                <a:extLst>
                  <a:ext uri="{FF2B5EF4-FFF2-40B4-BE49-F238E27FC236}">
                    <a16:creationId xmlns:a16="http://schemas.microsoft.com/office/drawing/2014/main" id="{F73DE5A8-2220-4E2F-B860-A66810CD0A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30"/>
                <a:ext cx="1097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6" name="Rectangle 6521">
                <a:extLst>
                  <a:ext uri="{FF2B5EF4-FFF2-40B4-BE49-F238E27FC236}">
                    <a16:creationId xmlns:a16="http://schemas.microsoft.com/office/drawing/2014/main" id="{B43EDE6B-0DB8-43A8-A40E-9FC8B0888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32"/>
                <a:ext cx="1097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7" name="Rectangle 6522">
                <a:extLst>
                  <a:ext uri="{FF2B5EF4-FFF2-40B4-BE49-F238E27FC236}">
                    <a16:creationId xmlns:a16="http://schemas.microsoft.com/office/drawing/2014/main" id="{6A7C3DE3-7073-448C-80F1-42A273BC0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34"/>
                <a:ext cx="1097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8" name="Rectangle 6523">
                <a:extLst>
                  <a:ext uri="{FF2B5EF4-FFF2-40B4-BE49-F238E27FC236}">
                    <a16:creationId xmlns:a16="http://schemas.microsoft.com/office/drawing/2014/main" id="{63A2FFF1-1069-4E57-9E29-F7FB7FF0E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38"/>
                <a:ext cx="1097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09" name="Rectangle 6524">
                <a:extLst>
                  <a:ext uri="{FF2B5EF4-FFF2-40B4-BE49-F238E27FC236}">
                    <a16:creationId xmlns:a16="http://schemas.microsoft.com/office/drawing/2014/main" id="{E1E80561-21AB-4B45-A206-7C00A4461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40"/>
                <a:ext cx="1097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0" name="Rectangle 6525">
                <a:extLst>
                  <a:ext uri="{FF2B5EF4-FFF2-40B4-BE49-F238E27FC236}">
                    <a16:creationId xmlns:a16="http://schemas.microsoft.com/office/drawing/2014/main" id="{6D2DF893-F41E-44A8-AC70-DDBEC68B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42"/>
                <a:ext cx="1097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1" name="Rectangle 6526">
                <a:extLst>
                  <a:ext uri="{FF2B5EF4-FFF2-40B4-BE49-F238E27FC236}">
                    <a16:creationId xmlns:a16="http://schemas.microsoft.com/office/drawing/2014/main" id="{6BDEB875-BA5F-47F2-BF9C-0F0845592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44"/>
                <a:ext cx="1097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2" name="Rectangle 6527">
                <a:extLst>
                  <a:ext uri="{FF2B5EF4-FFF2-40B4-BE49-F238E27FC236}">
                    <a16:creationId xmlns:a16="http://schemas.microsoft.com/office/drawing/2014/main" id="{FCE7112E-2D62-479C-BB01-33A1EB801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46"/>
                <a:ext cx="1097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3" name="Rectangle 6528">
                <a:extLst>
                  <a:ext uri="{FF2B5EF4-FFF2-40B4-BE49-F238E27FC236}">
                    <a16:creationId xmlns:a16="http://schemas.microsoft.com/office/drawing/2014/main" id="{A7E1FD58-54E8-4014-993C-D50F7AD62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48"/>
                <a:ext cx="1097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4" name="Rectangle 6529">
                <a:extLst>
                  <a:ext uri="{FF2B5EF4-FFF2-40B4-BE49-F238E27FC236}">
                    <a16:creationId xmlns:a16="http://schemas.microsoft.com/office/drawing/2014/main" id="{8813F2EB-2646-41AC-9BCB-30F10FC33F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50"/>
                <a:ext cx="1097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5" name="Rectangle 6530">
                <a:extLst>
                  <a:ext uri="{FF2B5EF4-FFF2-40B4-BE49-F238E27FC236}">
                    <a16:creationId xmlns:a16="http://schemas.microsoft.com/office/drawing/2014/main" id="{4485F3FE-FE54-46EF-8FF6-8B527A75D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52"/>
                <a:ext cx="1097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6" name="Rectangle 6531">
                <a:extLst>
                  <a:ext uri="{FF2B5EF4-FFF2-40B4-BE49-F238E27FC236}">
                    <a16:creationId xmlns:a16="http://schemas.microsoft.com/office/drawing/2014/main" id="{8DF1AAF8-9A53-4873-A5FE-B2F87895B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54"/>
                <a:ext cx="1097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7" name="Rectangle 6532">
                <a:extLst>
                  <a:ext uri="{FF2B5EF4-FFF2-40B4-BE49-F238E27FC236}">
                    <a16:creationId xmlns:a16="http://schemas.microsoft.com/office/drawing/2014/main" id="{BE7BCF74-C7B9-4641-958C-FED9E85BD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56"/>
                <a:ext cx="1097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8" name="Rectangle 6533">
                <a:extLst>
                  <a:ext uri="{FF2B5EF4-FFF2-40B4-BE49-F238E27FC236}">
                    <a16:creationId xmlns:a16="http://schemas.microsoft.com/office/drawing/2014/main" id="{EF5E58E0-F178-4947-8467-31B8337A9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58"/>
                <a:ext cx="1097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19" name="Rectangle 6534">
                <a:extLst>
                  <a:ext uri="{FF2B5EF4-FFF2-40B4-BE49-F238E27FC236}">
                    <a16:creationId xmlns:a16="http://schemas.microsoft.com/office/drawing/2014/main" id="{DED185D0-B7FB-4F2A-BB02-C9B0FAFD4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60"/>
                <a:ext cx="1097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0" name="Rectangle 6535">
                <a:extLst>
                  <a:ext uri="{FF2B5EF4-FFF2-40B4-BE49-F238E27FC236}">
                    <a16:creationId xmlns:a16="http://schemas.microsoft.com/office/drawing/2014/main" id="{E6DB386D-A6F6-441A-AF5F-925E0859D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62"/>
                <a:ext cx="109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1" name="Rectangle 6536">
                <a:extLst>
                  <a:ext uri="{FF2B5EF4-FFF2-40B4-BE49-F238E27FC236}">
                    <a16:creationId xmlns:a16="http://schemas.microsoft.com/office/drawing/2014/main" id="{D56E3D2D-D7BB-42D7-A582-3881734AB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64"/>
                <a:ext cx="1097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2" name="Rectangle 6537">
                <a:extLst>
                  <a:ext uri="{FF2B5EF4-FFF2-40B4-BE49-F238E27FC236}">
                    <a16:creationId xmlns:a16="http://schemas.microsoft.com/office/drawing/2014/main" id="{B38EF305-CC5C-4696-8934-BA4EB048D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68"/>
                <a:ext cx="1097" cy="1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3" name="Rectangle 6538">
                <a:extLst>
                  <a:ext uri="{FF2B5EF4-FFF2-40B4-BE49-F238E27FC236}">
                    <a16:creationId xmlns:a16="http://schemas.microsoft.com/office/drawing/2014/main" id="{FF54E30A-C36E-448E-9686-9D3D3BB41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69"/>
                <a:ext cx="109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4" name="Rectangle 6539">
                <a:extLst>
                  <a:ext uri="{FF2B5EF4-FFF2-40B4-BE49-F238E27FC236}">
                    <a16:creationId xmlns:a16="http://schemas.microsoft.com/office/drawing/2014/main" id="{EC07F2E0-6BB7-4286-BB3B-15BE68E57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71"/>
                <a:ext cx="109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5" name="Rectangle 6540">
                <a:extLst>
                  <a:ext uri="{FF2B5EF4-FFF2-40B4-BE49-F238E27FC236}">
                    <a16:creationId xmlns:a16="http://schemas.microsoft.com/office/drawing/2014/main" id="{1F80902C-D4F4-425F-8147-9C79ABE88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73"/>
                <a:ext cx="109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6" name="Rectangle 6541">
                <a:extLst>
                  <a:ext uri="{FF2B5EF4-FFF2-40B4-BE49-F238E27FC236}">
                    <a16:creationId xmlns:a16="http://schemas.microsoft.com/office/drawing/2014/main" id="{3E3CF693-9940-44FF-B665-C1939ADD8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75"/>
                <a:ext cx="109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927" name="Rectangle 6542">
                <a:extLst>
                  <a:ext uri="{FF2B5EF4-FFF2-40B4-BE49-F238E27FC236}">
                    <a16:creationId xmlns:a16="http://schemas.microsoft.com/office/drawing/2014/main" id="{E78DF991-F2A5-4547-903F-6DE7DA5AF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" y="2877"/>
                <a:ext cx="109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8789" name="Rectangle 6543">
              <a:extLst>
                <a:ext uri="{FF2B5EF4-FFF2-40B4-BE49-F238E27FC236}">
                  <a16:creationId xmlns:a16="http://schemas.microsoft.com/office/drawing/2014/main" id="{71CCE89E-AA77-4E99-8914-31BEABBCA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" y="2587"/>
              <a:ext cx="1099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174" name="Rectangle 6544">
            <a:extLst>
              <a:ext uri="{FF2B5EF4-FFF2-40B4-BE49-F238E27FC236}">
                <a16:creationId xmlns:a16="http://schemas.microsoft.com/office/drawing/2014/main" id="{BD38730F-D577-48AC-B577-C53950F6A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1" y="4259263"/>
            <a:ext cx="12482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Regional Task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5" name="Rectangle 6545">
            <a:extLst>
              <a:ext uri="{FF2B5EF4-FFF2-40B4-BE49-F238E27FC236}">
                <a16:creationId xmlns:a16="http://schemas.microsoft.com/office/drawing/2014/main" id="{F26B8800-0549-447A-AEA7-A7ED00118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389" y="4471988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Force Co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6" name="Rectangle 6546">
            <a:extLst>
              <a:ext uri="{FF2B5EF4-FFF2-40B4-BE49-F238E27FC236}">
                <a16:creationId xmlns:a16="http://schemas.microsoft.com/office/drawing/2014/main" id="{BA4C3479-5E4B-4904-ACE2-3DD916E03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4471988"/>
            <a:ext cx="59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-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7" name="Rectangle 6547">
            <a:extLst>
              <a:ext uri="{FF2B5EF4-FFF2-40B4-BE49-F238E27FC236}">
                <a16:creationId xmlns:a16="http://schemas.microsoft.com/office/drawing/2014/main" id="{A2F40E6B-2892-4365-B906-12F065B50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651" y="4471988"/>
            <a:ext cx="5578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Chairs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8" name="Rectangle 6548">
            <a:extLst>
              <a:ext uri="{FF2B5EF4-FFF2-40B4-BE49-F238E27FC236}">
                <a16:creationId xmlns:a16="http://schemas.microsoft.com/office/drawing/2014/main" id="{73A8FFF9-8C61-40A7-884A-7E489EC4B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1549400"/>
            <a:ext cx="39914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DEM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79" name="Rectangle 6549">
            <a:extLst>
              <a:ext uri="{FF2B5EF4-FFF2-40B4-BE49-F238E27FC236}">
                <a16:creationId xmlns:a16="http://schemas.microsoft.com/office/drawing/2014/main" id="{3823F337-4891-4A14-8E96-F2766496F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9" y="1762125"/>
            <a:ext cx="6876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Director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0" name="Rectangle 6550">
            <a:extLst>
              <a:ext uri="{FF2B5EF4-FFF2-40B4-BE49-F238E27FC236}">
                <a16:creationId xmlns:a16="http://schemas.microsoft.com/office/drawing/2014/main" id="{BB0A4A53-341B-4CDA-8804-D28283C88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676" y="1974850"/>
            <a:ext cx="3654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Vice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1" name="Rectangle 6551">
            <a:extLst>
              <a:ext uri="{FF2B5EF4-FFF2-40B4-BE49-F238E27FC236}">
                <a16:creationId xmlns:a16="http://schemas.microsoft.com/office/drawing/2014/main" id="{3ABBA01B-8DE3-4B5A-8EC3-49641D493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388" y="1974850"/>
            <a:ext cx="59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-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2" name="Rectangle 6552">
            <a:extLst>
              <a:ext uri="{FF2B5EF4-FFF2-40B4-BE49-F238E27FC236}">
                <a16:creationId xmlns:a16="http://schemas.microsoft.com/office/drawing/2014/main" id="{2D6A56C9-89D9-4647-9A64-C4690557A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3714" y="1974850"/>
            <a:ext cx="4584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Chair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183" name="Group 6553">
            <a:extLst>
              <a:ext uri="{FF2B5EF4-FFF2-40B4-BE49-F238E27FC236}">
                <a16:creationId xmlns:a16="http://schemas.microsoft.com/office/drawing/2014/main" id="{B5A9A7AD-E0B5-42FD-A78F-FD5DBDE1C824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1487489"/>
            <a:ext cx="1128712" cy="731837"/>
            <a:chOff x="2997" y="857"/>
            <a:chExt cx="711" cy="461"/>
          </a:xfrm>
        </p:grpSpPr>
        <p:sp>
          <p:nvSpPr>
            <p:cNvPr id="8646" name="Rectangle 6554">
              <a:extLst>
                <a:ext uri="{FF2B5EF4-FFF2-40B4-BE49-F238E27FC236}">
                  <a16:creationId xmlns:a16="http://schemas.microsoft.com/office/drawing/2014/main" id="{41300DDA-3864-4886-92AB-8B44456A4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3" y="872"/>
              <a:ext cx="695" cy="446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8647" name="Group 6555">
              <a:extLst>
                <a:ext uri="{FF2B5EF4-FFF2-40B4-BE49-F238E27FC236}">
                  <a16:creationId xmlns:a16="http://schemas.microsoft.com/office/drawing/2014/main" id="{98DD11B6-B244-4B87-BCED-425753AE23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7" y="857"/>
              <a:ext cx="691" cy="444"/>
              <a:chOff x="2997" y="857"/>
              <a:chExt cx="691" cy="444"/>
            </a:xfrm>
          </p:grpSpPr>
          <p:sp>
            <p:nvSpPr>
              <p:cNvPr id="8649" name="Rectangle 6556">
                <a:extLst>
                  <a:ext uri="{FF2B5EF4-FFF2-40B4-BE49-F238E27FC236}">
                    <a16:creationId xmlns:a16="http://schemas.microsoft.com/office/drawing/2014/main" id="{B27BCB4D-D9FF-4163-873E-9B0120AFA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57"/>
                <a:ext cx="691" cy="3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0" name="Rectangle 6557">
                <a:extLst>
                  <a:ext uri="{FF2B5EF4-FFF2-40B4-BE49-F238E27FC236}">
                    <a16:creationId xmlns:a16="http://schemas.microsoft.com/office/drawing/2014/main" id="{E8DEA195-D435-41F1-825D-6CBB83892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60"/>
                <a:ext cx="69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1" name="Rectangle 6558">
                <a:extLst>
                  <a:ext uri="{FF2B5EF4-FFF2-40B4-BE49-F238E27FC236}">
                    <a16:creationId xmlns:a16="http://schemas.microsoft.com/office/drawing/2014/main" id="{507A9FCD-CDDF-4C5F-8431-965F1C68E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62"/>
                <a:ext cx="691" cy="4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2" name="Rectangle 6559">
                <a:extLst>
                  <a:ext uri="{FF2B5EF4-FFF2-40B4-BE49-F238E27FC236}">
                    <a16:creationId xmlns:a16="http://schemas.microsoft.com/office/drawing/2014/main" id="{83329B52-FD39-457B-BE41-ED76CB584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66"/>
                <a:ext cx="691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3" name="Rectangle 6560">
                <a:extLst>
                  <a:ext uri="{FF2B5EF4-FFF2-40B4-BE49-F238E27FC236}">
                    <a16:creationId xmlns:a16="http://schemas.microsoft.com/office/drawing/2014/main" id="{2FAE6EE6-B621-4628-94B2-7876CCC40A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70"/>
                <a:ext cx="69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4" name="Rectangle 6561">
                <a:extLst>
                  <a:ext uri="{FF2B5EF4-FFF2-40B4-BE49-F238E27FC236}">
                    <a16:creationId xmlns:a16="http://schemas.microsoft.com/office/drawing/2014/main" id="{A4A8985A-9B5B-462C-B03F-97EFD62DC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72"/>
                <a:ext cx="691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5" name="Rectangle 6562">
                <a:extLst>
                  <a:ext uri="{FF2B5EF4-FFF2-40B4-BE49-F238E27FC236}">
                    <a16:creationId xmlns:a16="http://schemas.microsoft.com/office/drawing/2014/main" id="{74045457-83A7-4F23-8543-C7C79FB70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76"/>
                <a:ext cx="69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6" name="Rectangle 6563">
                <a:extLst>
                  <a:ext uri="{FF2B5EF4-FFF2-40B4-BE49-F238E27FC236}">
                    <a16:creationId xmlns:a16="http://schemas.microsoft.com/office/drawing/2014/main" id="{2E287235-6C9B-495A-886D-E71E99AFF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78"/>
                <a:ext cx="691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7" name="Rectangle 6564">
                <a:extLst>
                  <a:ext uri="{FF2B5EF4-FFF2-40B4-BE49-F238E27FC236}">
                    <a16:creationId xmlns:a16="http://schemas.microsoft.com/office/drawing/2014/main" id="{39140252-8298-499B-8E0C-49767D4E3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82"/>
                <a:ext cx="691" cy="4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8" name="Rectangle 6565">
                <a:extLst>
                  <a:ext uri="{FF2B5EF4-FFF2-40B4-BE49-F238E27FC236}">
                    <a16:creationId xmlns:a16="http://schemas.microsoft.com/office/drawing/2014/main" id="{10CF2EE3-8F23-438D-AA3C-249DBBC01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86"/>
                <a:ext cx="69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59" name="Rectangle 6566">
                <a:extLst>
                  <a:ext uri="{FF2B5EF4-FFF2-40B4-BE49-F238E27FC236}">
                    <a16:creationId xmlns:a16="http://schemas.microsoft.com/office/drawing/2014/main" id="{23EA6BAE-5481-4307-989B-B22E032A7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88"/>
                <a:ext cx="691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0" name="Rectangle 6567">
                <a:extLst>
                  <a:ext uri="{FF2B5EF4-FFF2-40B4-BE49-F238E27FC236}">
                    <a16:creationId xmlns:a16="http://schemas.microsoft.com/office/drawing/2014/main" id="{C16E61A3-E2CA-470D-80DC-F4AB44709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92"/>
                <a:ext cx="691" cy="4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1" name="Rectangle 6568">
                <a:extLst>
                  <a:ext uri="{FF2B5EF4-FFF2-40B4-BE49-F238E27FC236}">
                    <a16:creationId xmlns:a16="http://schemas.microsoft.com/office/drawing/2014/main" id="{357D3359-E5BC-4E06-BAA1-CA25BDDEF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96"/>
                <a:ext cx="69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2" name="Rectangle 6569">
                <a:extLst>
                  <a:ext uri="{FF2B5EF4-FFF2-40B4-BE49-F238E27FC236}">
                    <a16:creationId xmlns:a16="http://schemas.microsoft.com/office/drawing/2014/main" id="{02CDA678-95B9-46DE-A645-0BB655E57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898"/>
                <a:ext cx="691" cy="4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3" name="Rectangle 6570">
                <a:extLst>
                  <a:ext uri="{FF2B5EF4-FFF2-40B4-BE49-F238E27FC236}">
                    <a16:creationId xmlns:a16="http://schemas.microsoft.com/office/drawing/2014/main" id="{ECDB3E6F-BF61-4034-BC38-5FAAD9DDA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02"/>
                <a:ext cx="69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4" name="Rectangle 6571">
                <a:extLst>
                  <a:ext uri="{FF2B5EF4-FFF2-40B4-BE49-F238E27FC236}">
                    <a16:creationId xmlns:a16="http://schemas.microsoft.com/office/drawing/2014/main" id="{DB428B4B-A7A6-4113-83E5-205D4D2CB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04"/>
                <a:ext cx="691" cy="4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5" name="Rectangle 6572">
                <a:extLst>
                  <a:ext uri="{FF2B5EF4-FFF2-40B4-BE49-F238E27FC236}">
                    <a16:creationId xmlns:a16="http://schemas.microsoft.com/office/drawing/2014/main" id="{BBBD9414-D06B-4CCB-8D0B-0A17BA630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08"/>
                <a:ext cx="691" cy="4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6" name="Rectangle 6573">
                <a:extLst>
                  <a:ext uri="{FF2B5EF4-FFF2-40B4-BE49-F238E27FC236}">
                    <a16:creationId xmlns:a16="http://schemas.microsoft.com/office/drawing/2014/main" id="{F4F3A51F-2729-4AC4-8CEF-F2661EC03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12"/>
                <a:ext cx="69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7" name="Rectangle 6574">
                <a:extLst>
                  <a:ext uri="{FF2B5EF4-FFF2-40B4-BE49-F238E27FC236}">
                    <a16:creationId xmlns:a16="http://schemas.microsoft.com/office/drawing/2014/main" id="{0F3DDA89-B164-4BFA-8A1D-AB6D63CE4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14"/>
                <a:ext cx="691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8" name="Rectangle 6575">
                <a:extLst>
                  <a:ext uri="{FF2B5EF4-FFF2-40B4-BE49-F238E27FC236}">
                    <a16:creationId xmlns:a16="http://schemas.microsoft.com/office/drawing/2014/main" id="{16D061E4-2515-426C-9364-2F52545D46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18"/>
                <a:ext cx="691" cy="4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69" name="Rectangle 6576">
                <a:extLst>
                  <a:ext uri="{FF2B5EF4-FFF2-40B4-BE49-F238E27FC236}">
                    <a16:creationId xmlns:a16="http://schemas.microsoft.com/office/drawing/2014/main" id="{6AD3FC1D-11A9-4161-88A2-73F814C3F9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22"/>
                <a:ext cx="691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0" name="Rectangle 6577">
                <a:extLst>
                  <a:ext uri="{FF2B5EF4-FFF2-40B4-BE49-F238E27FC236}">
                    <a16:creationId xmlns:a16="http://schemas.microsoft.com/office/drawing/2014/main" id="{A61C9B15-ACB8-4F58-9FD1-21D1901C73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24"/>
                <a:ext cx="691" cy="4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1" name="Rectangle 6578">
                <a:extLst>
                  <a:ext uri="{FF2B5EF4-FFF2-40B4-BE49-F238E27FC236}">
                    <a16:creationId xmlns:a16="http://schemas.microsoft.com/office/drawing/2014/main" id="{8BBA47B9-7B53-47E4-8A98-9F87B094A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28"/>
                <a:ext cx="691" cy="3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2" name="Rectangle 6579">
                <a:extLst>
                  <a:ext uri="{FF2B5EF4-FFF2-40B4-BE49-F238E27FC236}">
                    <a16:creationId xmlns:a16="http://schemas.microsoft.com/office/drawing/2014/main" id="{80A5B0C9-2DF1-4D0B-A6C5-574BCB85D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31"/>
                <a:ext cx="69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3" name="Rectangle 6580">
                <a:extLst>
                  <a:ext uri="{FF2B5EF4-FFF2-40B4-BE49-F238E27FC236}">
                    <a16:creationId xmlns:a16="http://schemas.microsoft.com/office/drawing/2014/main" id="{0C305C0C-4BC9-4724-8E8A-B9B7F0454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33"/>
                <a:ext cx="691" cy="4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4" name="Rectangle 6581">
                <a:extLst>
                  <a:ext uri="{FF2B5EF4-FFF2-40B4-BE49-F238E27FC236}">
                    <a16:creationId xmlns:a16="http://schemas.microsoft.com/office/drawing/2014/main" id="{ECD32EB5-7CC0-4DF2-B881-5FC50D311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37"/>
                <a:ext cx="691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5" name="Rectangle 6582">
                <a:extLst>
                  <a:ext uri="{FF2B5EF4-FFF2-40B4-BE49-F238E27FC236}">
                    <a16:creationId xmlns:a16="http://schemas.microsoft.com/office/drawing/2014/main" id="{F2F802E3-CE81-4418-95D9-37A1CCFD5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39"/>
                <a:ext cx="691" cy="4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6" name="Rectangle 6583">
                <a:extLst>
                  <a:ext uri="{FF2B5EF4-FFF2-40B4-BE49-F238E27FC236}">
                    <a16:creationId xmlns:a16="http://schemas.microsoft.com/office/drawing/2014/main" id="{8E2014AC-A59E-4397-83EF-5831CC111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43"/>
                <a:ext cx="691" cy="4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7" name="Rectangle 6584">
                <a:extLst>
                  <a:ext uri="{FF2B5EF4-FFF2-40B4-BE49-F238E27FC236}">
                    <a16:creationId xmlns:a16="http://schemas.microsoft.com/office/drawing/2014/main" id="{EB1EF47B-BE5C-446E-A4AD-9368A0AA0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47"/>
                <a:ext cx="69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8" name="Rectangle 6585">
                <a:extLst>
                  <a:ext uri="{FF2B5EF4-FFF2-40B4-BE49-F238E27FC236}">
                    <a16:creationId xmlns:a16="http://schemas.microsoft.com/office/drawing/2014/main" id="{2686AD3A-CCDA-4143-B8C3-26B926360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49"/>
                <a:ext cx="691" cy="4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79" name="Rectangle 6586">
                <a:extLst>
                  <a:ext uri="{FF2B5EF4-FFF2-40B4-BE49-F238E27FC236}">
                    <a16:creationId xmlns:a16="http://schemas.microsoft.com/office/drawing/2014/main" id="{1308F2B0-EEFF-487D-8E50-7FA73DC3B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53"/>
                <a:ext cx="691" cy="4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0" name="Rectangle 6587">
                <a:extLst>
                  <a:ext uri="{FF2B5EF4-FFF2-40B4-BE49-F238E27FC236}">
                    <a16:creationId xmlns:a16="http://schemas.microsoft.com/office/drawing/2014/main" id="{C4DB4113-FB1D-4B2E-85AC-4D057ECB8B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57"/>
                <a:ext cx="69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1" name="Rectangle 6588">
                <a:extLst>
                  <a:ext uri="{FF2B5EF4-FFF2-40B4-BE49-F238E27FC236}">
                    <a16:creationId xmlns:a16="http://schemas.microsoft.com/office/drawing/2014/main" id="{FCC0111A-F478-453F-AE81-319B84ACA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59"/>
                <a:ext cx="691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2" name="Rectangle 6589">
                <a:extLst>
                  <a:ext uri="{FF2B5EF4-FFF2-40B4-BE49-F238E27FC236}">
                    <a16:creationId xmlns:a16="http://schemas.microsoft.com/office/drawing/2014/main" id="{A597F587-5873-4306-9AA4-9CA67D9AA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63"/>
                <a:ext cx="69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3" name="Rectangle 6590">
                <a:extLst>
                  <a:ext uri="{FF2B5EF4-FFF2-40B4-BE49-F238E27FC236}">
                    <a16:creationId xmlns:a16="http://schemas.microsoft.com/office/drawing/2014/main" id="{2D08AFDD-EA16-4177-87FF-09A533BE7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65"/>
                <a:ext cx="691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4" name="Rectangle 6591">
                <a:extLst>
                  <a:ext uri="{FF2B5EF4-FFF2-40B4-BE49-F238E27FC236}">
                    <a16:creationId xmlns:a16="http://schemas.microsoft.com/office/drawing/2014/main" id="{D6A04EBD-A5DA-448D-B652-B023E4728B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69"/>
                <a:ext cx="691" cy="4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5" name="Rectangle 6592">
                <a:extLst>
                  <a:ext uri="{FF2B5EF4-FFF2-40B4-BE49-F238E27FC236}">
                    <a16:creationId xmlns:a16="http://schemas.microsoft.com/office/drawing/2014/main" id="{C9F9471C-B07D-42CB-9928-A9C31A6C8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73"/>
                <a:ext cx="69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6" name="Rectangle 6593">
                <a:extLst>
                  <a:ext uri="{FF2B5EF4-FFF2-40B4-BE49-F238E27FC236}">
                    <a16:creationId xmlns:a16="http://schemas.microsoft.com/office/drawing/2014/main" id="{CDD32BC2-0D81-430A-BC0A-1E45FC3C2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75"/>
                <a:ext cx="691" cy="4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7" name="Rectangle 6594">
                <a:extLst>
                  <a:ext uri="{FF2B5EF4-FFF2-40B4-BE49-F238E27FC236}">
                    <a16:creationId xmlns:a16="http://schemas.microsoft.com/office/drawing/2014/main" id="{7A3C3046-92A9-482C-BC20-A03572C28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79"/>
                <a:ext cx="691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8" name="Rectangle 6595">
                <a:extLst>
                  <a:ext uri="{FF2B5EF4-FFF2-40B4-BE49-F238E27FC236}">
                    <a16:creationId xmlns:a16="http://schemas.microsoft.com/office/drawing/2014/main" id="{329D56EC-2B17-4AA9-899C-18A6E3D03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83"/>
                <a:ext cx="691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89" name="Rectangle 6596">
                <a:extLst>
                  <a:ext uri="{FF2B5EF4-FFF2-40B4-BE49-F238E27FC236}">
                    <a16:creationId xmlns:a16="http://schemas.microsoft.com/office/drawing/2014/main" id="{83F87038-5CF5-4245-928E-2DB9288A0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85"/>
                <a:ext cx="691" cy="4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0" name="Rectangle 6597">
                <a:extLst>
                  <a:ext uri="{FF2B5EF4-FFF2-40B4-BE49-F238E27FC236}">
                    <a16:creationId xmlns:a16="http://schemas.microsoft.com/office/drawing/2014/main" id="{07AA2BE9-BBA5-430D-A03D-EF54C178B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89"/>
                <a:ext cx="69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1" name="Rectangle 6598">
                <a:extLst>
                  <a:ext uri="{FF2B5EF4-FFF2-40B4-BE49-F238E27FC236}">
                    <a16:creationId xmlns:a16="http://schemas.microsoft.com/office/drawing/2014/main" id="{0ACB01BA-D011-4C6D-A3F9-6CFE62B21A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91"/>
                <a:ext cx="691" cy="4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2" name="Rectangle 6599">
                <a:extLst>
                  <a:ext uri="{FF2B5EF4-FFF2-40B4-BE49-F238E27FC236}">
                    <a16:creationId xmlns:a16="http://schemas.microsoft.com/office/drawing/2014/main" id="{7D69BB6D-520D-48FF-B140-1BDB23D3E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95"/>
                <a:ext cx="691" cy="4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3" name="Rectangle 6600">
                <a:extLst>
                  <a:ext uri="{FF2B5EF4-FFF2-40B4-BE49-F238E27FC236}">
                    <a16:creationId xmlns:a16="http://schemas.microsoft.com/office/drawing/2014/main" id="{2CC116B4-BA23-47E7-8D25-692C254B7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999"/>
                <a:ext cx="69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4" name="Rectangle 6601">
                <a:extLst>
                  <a:ext uri="{FF2B5EF4-FFF2-40B4-BE49-F238E27FC236}">
                    <a16:creationId xmlns:a16="http://schemas.microsoft.com/office/drawing/2014/main" id="{44FA6DF8-9FD5-4802-82D1-848CF9A2A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01"/>
                <a:ext cx="691" cy="4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5" name="Rectangle 6602">
                <a:extLst>
                  <a:ext uri="{FF2B5EF4-FFF2-40B4-BE49-F238E27FC236}">
                    <a16:creationId xmlns:a16="http://schemas.microsoft.com/office/drawing/2014/main" id="{0DD5CC6D-DE3B-4876-8F23-9998326AF7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05"/>
                <a:ext cx="691" cy="3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6" name="Rectangle 6603">
                <a:extLst>
                  <a:ext uri="{FF2B5EF4-FFF2-40B4-BE49-F238E27FC236}">
                    <a16:creationId xmlns:a16="http://schemas.microsoft.com/office/drawing/2014/main" id="{F19E55E8-BA96-4C7A-B608-6B6CDF639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08"/>
                <a:ext cx="691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7" name="Rectangle 6604">
                <a:extLst>
                  <a:ext uri="{FF2B5EF4-FFF2-40B4-BE49-F238E27FC236}">
                    <a16:creationId xmlns:a16="http://schemas.microsoft.com/office/drawing/2014/main" id="{8E2A9117-9D9F-4978-A5F6-DBD4BE25A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10"/>
                <a:ext cx="691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8" name="Rectangle 6605">
                <a:extLst>
                  <a:ext uri="{FF2B5EF4-FFF2-40B4-BE49-F238E27FC236}">
                    <a16:creationId xmlns:a16="http://schemas.microsoft.com/office/drawing/2014/main" id="{FEA331C6-C278-406C-B68E-261E1420F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14"/>
                <a:ext cx="691" cy="4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99" name="Rectangle 6606">
                <a:extLst>
                  <a:ext uri="{FF2B5EF4-FFF2-40B4-BE49-F238E27FC236}">
                    <a16:creationId xmlns:a16="http://schemas.microsoft.com/office/drawing/2014/main" id="{18BFE55B-F2D5-4913-ADF1-1EB6C0AA1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18"/>
                <a:ext cx="69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0" name="Rectangle 6607">
                <a:extLst>
                  <a:ext uri="{FF2B5EF4-FFF2-40B4-BE49-F238E27FC236}">
                    <a16:creationId xmlns:a16="http://schemas.microsoft.com/office/drawing/2014/main" id="{DC3C281E-4365-4A58-A98E-123EB7974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20"/>
                <a:ext cx="691" cy="4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1" name="Rectangle 6608">
                <a:extLst>
                  <a:ext uri="{FF2B5EF4-FFF2-40B4-BE49-F238E27FC236}">
                    <a16:creationId xmlns:a16="http://schemas.microsoft.com/office/drawing/2014/main" id="{155D75EA-B690-4247-BFCF-748C95C04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24"/>
                <a:ext cx="69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2" name="Rectangle 6609">
                <a:extLst>
                  <a:ext uri="{FF2B5EF4-FFF2-40B4-BE49-F238E27FC236}">
                    <a16:creationId xmlns:a16="http://schemas.microsoft.com/office/drawing/2014/main" id="{87F3E9DF-A5BF-45BF-9449-6A5D919CC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26"/>
                <a:ext cx="691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3" name="Rectangle 6610">
                <a:extLst>
                  <a:ext uri="{FF2B5EF4-FFF2-40B4-BE49-F238E27FC236}">
                    <a16:creationId xmlns:a16="http://schemas.microsoft.com/office/drawing/2014/main" id="{582F088C-2699-4786-88EE-B02136F87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30"/>
                <a:ext cx="691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4" name="Rectangle 6611">
                <a:extLst>
                  <a:ext uri="{FF2B5EF4-FFF2-40B4-BE49-F238E27FC236}">
                    <a16:creationId xmlns:a16="http://schemas.microsoft.com/office/drawing/2014/main" id="{1ED6DDCC-5823-4730-AE7B-B3B614FC8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34"/>
                <a:ext cx="69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5" name="Rectangle 6612">
                <a:extLst>
                  <a:ext uri="{FF2B5EF4-FFF2-40B4-BE49-F238E27FC236}">
                    <a16:creationId xmlns:a16="http://schemas.microsoft.com/office/drawing/2014/main" id="{A70DB93E-29D8-437B-BBEE-C74806DB3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36"/>
                <a:ext cx="691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6" name="Rectangle 6613">
                <a:extLst>
                  <a:ext uri="{FF2B5EF4-FFF2-40B4-BE49-F238E27FC236}">
                    <a16:creationId xmlns:a16="http://schemas.microsoft.com/office/drawing/2014/main" id="{B4839444-23FA-402A-B6C5-9C720C49B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40"/>
                <a:ext cx="691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7" name="Rectangle 6614">
                <a:extLst>
                  <a:ext uri="{FF2B5EF4-FFF2-40B4-BE49-F238E27FC236}">
                    <a16:creationId xmlns:a16="http://schemas.microsoft.com/office/drawing/2014/main" id="{E6B27FAB-3BC7-417F-B2CB-895A3EE8A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44"/>
                <a:ext cx="69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8" name="Rectangle 6615">
                <a:extLst>
                  <a:ext uri="{FF2B5EF4-FFF2-40B4-BE49-F238E27FC236}">
                    <a16:creationId xmlns:a16="http://schemas.microsoft.com/office/drawing/2014/main" id="{398E6BDD-E9C7-4DCF-BEE0-D27F8AB0B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46"/>
                <a:ext cx="691" cy="4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09" name="Rectangle 6616">
                <a:extLst>
                  <a:ext uri="{FF2B5EF4-FFF2-40B4-BE49-F238E27FC236}">
                    <a16:creationId xmlns:a16="http://schemas.microsoft.com/office/drawing/2014/main" id="{E70C465F-AA8C-45FD-85E1-86F2661C4C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50"/>
                <a:ext cx="69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0" name="Rectangle 6617">
                <a:extLst>
                  <a:ext uri="{FF2B5EF4-FFF2-40B4-BE49-F238E27FC236}">
                    <a16:creationId xmlns:a16="http://schemas.microsoft.com/office/drawing/2014/main" id="{30EA6BF0-9AD5-45BB-897A-D05AD5EE5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52"/>
                <a:ext cx="691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1" name="Rectangle 6618">
                <a:extLst>
                  <a:ext uri="{FF2B5EF4-FFF2-40B4-BE49-F238E27FC236}">
                    <a16:creationId xmlns:a16="http://schemas.microsoft.com/office/drawing/2014/main" id="{7D4B0C64-6D39-49BE-874D-D4BEF83BC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56"/>
                <a:ext cx="69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2" name="Rectangle 6619">
                <a:extLst>
                  <a:ext uri="{FF2B5EF4-FFF2-40B4-BE49-F238E27FC236}">
                    <a16:creationId xmlns:a16="http://schemas.microsoft.com/office/drawing/2014/main" id="{436C5156-3B5B-4265-997D-A1664C70E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60"/>
                <a:ext cx="69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3" name="Rectangle 6620">
                <a:extLst>
                  <a:ext uri="{FF2B5EF4-FFF2-40B4-BE49-F238E27FC236}">
                    <a16:creationId xmlns:a16="http://schemas.microsoft.com/office/drawing/2014/main" id="{B34B099B-23E1-40D6-B5DD-94D7036A6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62"/>
                <a:ext cx="69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4" name="Rectangle 6621">
                <a:extLst>
                  <a:ext uri="{FF2B5EF4-FFF2-40B4-BE49-F238E27FC236}">
                    <a16:creationId xmlns:a16="http://schemas.microsoft.com/office/drawing/2014/main" id="{14869F5A-D0FA-4A6C-BCCE-3A5C65DD7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66"/>
                <a:ext cx="691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5" name="Rectangle 6622">
                <a:extLst>
                  <a:ext uri="{FF2B5EF4-FFF2-40B4-BE49-F238E27FC236}">
                    <a16:creationId xmlns:a16="http://schemas.microsoft.com/office/drawing/2014/main" id="{1E329FFC-F5FF-49A1-836F-EA488B244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70"/>
                <a:ext cx="69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6" name="Rectangle 6623">
                <a:extLst>
                  <a:ext uri="{FF2B5EF4-FFF2-40B4-BE49-F238E27FC236}">
                    <a16:creationId xmlns:a16="http://schemas.microsoft.com/office/drawing/2014/main" id="{F35383A6-C428-4480-AC6A-F41EB3854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72"/>
                <a:ext cx="691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7" name="Rectangle 6624">
                <a:extLst>
                  <a:ext uri="{FF2B5EF4-FFF2-40B4-BE49-F238E27FC236}">
                    <a16:creationId xmlns:a16="http://schemas.microsoft.com/office/drawing/2014/main" id="{8E08D75D-AA8C-4890-B3D9-3661BEE77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76"/>
                <a:ext cx="691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8" name="Rectangle 6625">
                <a:extLst>
                  <a:ext uri="{FF2B5EF4-FFF2-40B4-BE49-F238E27FC236}">
                    <a16:creationId xmlns:a16="http://schemas.microsoft.com/office/drawing/2014/main" id="{0052F7C4-9C68-4C4B-98CE-32BBA8E78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80"/>
                <a:ext cx="691" cy="1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19" name="Rectangle 6626">
                <a:extLst>
                  <a:ext uri="{FF2B5EF4-FFF2-40B4-BE49-F238E27FC236}">
                    <a16:creationId xmlns:a16="http://schemas.microsoft.com/office/drawing/2014/main" id="{06559DCC-0AFD-4225-B0B5-551DED99A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81"/>
                <a:ext cx="691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0" name="Rectangle 6627">
                <a:extLst>
                  <a:ext uri="{FF2B5EF4-FFF2-40B4-BE49-F238E27FC236}">
                    <a16:creationId xmlns:a16="http://schemas.microsoft.com/office/drawing/2014/main" id="{8B371848-E0AB-449F-852B-BA10DF3E0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85"/>
                <a:ext cx="69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1" name="Rectangle 6628">
                <a:extLst>
                  <a:ext uri="{FF2B5EF4-FFF2-40B4-BE49-F238E27FC236}">
                    <a16:creationId xmlns:a16="http://schemas.microsoft.com/office/drawing/2014/main" id="{81FE5F42-6F7C-4F6D-95E9-68D1AD3B5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87"/>
                <a:ext cx="691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2" name="Rectangle 6629">
                <a:extLst>
                  <a:ext uri="{FF2B5EF4-FFF2-40B4-BE49-F238E27FC236}">
                    <a16:creationId xmlns:a16="http://schemas.microsoft.com/office/drawing/2014/main" id="{3C24D257-6D0B-4006-A757-BCC0BDC20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91"/>
                <a:ext cx="69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3" name="Rectangle 6630">
                <a:extLst>
                  <a:ext uri="{FF2B5EF4-FFF2-40B4-BE49-F238E27FC236}">
                    <a16:creationId xmlns:a16="http://schemas.microsoft.com/office/drawing/2014/main" id="{1B776C07-DC13-49F3-9036-3385649D2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95"/>
                <a:ext cx="69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4" name="Rectangle 6631">
                <a:extLst>
                  <a:ext uri="{FF2B5EF4-FFF2-40B4-BE49-F238E27FC236}">
                    <a16:creationId xmlns:a16="http://schemas.microsoft.com/office/drawing/2014/main" id="{A8EC2EF9-A154-41FB-82FC-77DD79E0F9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97"/>
                <a:ext cx="69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5" name="Rectangle 6632">
                <a:extLst>
                  <a:ext uri="{FF2B5EF4-FFF2-40B4-BE49-F238E27FC236}">
                    <a16:creationId xmlns:a16="http://schemas.microsoft.com/office/drawing/2014/main" id="{4A67BDD1-90A0-43CD-BB63-40AED8049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01"/>
                <a:ext cx="691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6" name="Rectangle 6633">
                <a:extLst>
                  <a:ext uri="{FF2B5EF4-FFF2-40B4-BE49-F238E27FC236}">
                    <a16:creationId xmlns:a16="http://schemas.microsoft.com/office/drawing/2014/main" id="{66B46D25-5BB8-446D-BC72-450C05DE8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05"/>
                <a:ext cx="69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7" name="Rectangle 6634">
                <a:extLst>
                  <a:ext uri="{FF2B5EF4-FFF2-40B4-BE49-F238E27FC236}">
                    <a16:creationId xmlns:a16="http://schemas.microsoft.com/office/drawing/2014/main" id="{CAF6550E-D939-4811-B78C-A051111FE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07"/>
                <a:ext cx="691" cy="4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8" name="Rectangle 6635">
                <a:extLst>
                  <a:ext uri="{FF2B5EF4-FFF2-40B4-BE49-F238E27FC236}">
                    <a16:creationId xmlns:a16="http://schemas.microsoft.com/office/drawing/2014/main" id="{48B31476-B620-4651-BC36-69E3D2E35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11"/>
                <a:ext cx="69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29" name="Rectangle 6636">
                <a:extLst>
                  <a:ext uri="{FF2B5EF4-FFF2-40B4-BE49-F238E27FC236}">
                    <a16:creationId xmlns:a16="http://schemas.microsoft.com/office/drawing/2014/main" id="{F18C856E-D667-4CCC-AC05-BE8B7B6FE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13"/>
                <a:ext cx="691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0" name="Rectangle 6637">
                <a:extLst>
                  <a:ext uri="{FF2B5EF4-FFF2-40B4-BE49-F238E27FC236}">
                    <a16:creationId xmlns:a16="http://schemas.microsoft.com/office/drawing/2014/main" id="{A8765A67-F403-40C4-91D1-42986CEB4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17"/>
                <a:ext cx="691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1" name="Rectangle 6638">
                <a:extLst>
                  <a:ext uri="{FF2B5EF4-FFF2-40B4-BE49-F238E27FC236}">
                    <a16:creationId xmlns:a16="http://schemas.microsoft.com/office/drawing/2014/main" id="{34446E59-B346-4F42-97FB-DA1901E7E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21"/>
                <a:ext cx="69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2" name="Rectangle 6639">
                <a:extLst>
                  <a:ext uri="{FF2B5EF4-FFF2-40B4-BE49-F238E27FC236}">
                    <a16:creationId xmlns:a16="http://schemas.microsoft.com/office/drawing/2014/main" id="{48FCBE82-A0C3-44D7-86D9-8993A4974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23"/>
                <a:ext cx="691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3" name="Rectangle 6640">
                <a:extLst>
                  <a:ext uri="{FF2B5EF4-FFF2-40B4-BE49-F238E27FC236}">
                    <a16:creationId xmlns:a16="http://schemas.microsoft.com/office/drawing/2014/main" id="{AF58305A-5507-47BA-977D-F594A08C5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27"/>
                <a:ext cx="691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4" name="Rectangle 6641">
                <a:extLst>
                  <a:ext uri="{FF2B5EF4-FFF2-40B4-BE49-F238E27FC236}">
                    <a16:creationId xmlns:a16="http://schemas.microsoft.com/office/drawing/2014/main" id="{2A9B0BAB-79F3-4085-A84E-CE6FE6E1B0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31"/>
                <a:ext cx="69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5" name="Rectangle 6642">
                <a:extLst>
                  <a:ext uri="{FF2B5EF4-FFF2-40B4-BE49-F238E27FC236}">
                    <a16:creationId xmlns:a16="http://schemas.microsoft.com/office/drawing/2014/main" id="{FA5B9F69-1A7D-45B0-9047-CCFB6EC0C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33"/>
                <a:ext cx="691" cy="4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6" name="Rectangle 6643">
                <a:extLst>
                  <a:ext uri="{FF2B5EF4-FFF2-40B4-BE49-F238E27FC236}">
                    <a16:creationId xmlns:a16="http://schemas.microsoft.com/office/drawing/2014/main" id="{392E828E-FB00-4120-BE2E-7A8778D1C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37"/>
                <a:ext cx="69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7" name="Rectangle 6644">
                <a:extLst>
                  <a:ext uri="{FF2B5EF4-FFF2-40B4-BE49-F238E27FC236}">
                    <a16:creationId xmlns:a16="http://schemas.microsoft.com/office/drawing/2014/main" id="{98637EFB-CC72-47FB-B6AD-C7202F733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39"/>
                <a:ext cx="691" cy="4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8" name="Rectangle 6645">
                <a:extLst>
                  <a:ext uri="{FF2B5EF4-FFF2-40B4-BE49-F238E27FC236}">
                    <a16:creationId xmlns:a16="http://schemas.microsoft.com/office/drawing/2014/main" id="{0D10A345-E4A5-4A82-8668-3FB33345A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43"/>
                <a:ext cx="691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39" name="Rectangle 6646">
                <a:extLst>
                  <a:ext uri="{FF2B5EF4-FFF2-40B4-BE49-F238E27FC236}">
                    <a16:creationId xmlns:a16="http://schemas.microsoft.com/office/drawing/2014/main" id="{5ADA70D7-CD97-4B6B-BA42-554C495ABC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47"/>
                <a:ext cx="691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0" name="Rectangle 6647">
                <a:extLst>
                  <a:ext uri="{FF2B5EF4-FFF2-40B4-BE49-F238E27FC236}">
                    <a16:creationId xmlns:a16="http://schemas.microsoft.com/office/drawing/2014/main" id="{BF186FE2-6722-435B-8968-ECB0A2DFA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49"/>
                <a:ext cx="691" cy="4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1" name="Rectangle 6648">
                <a:extLst>
                  <a:ext uri="{FF2B5EF4-FFF2-40B4-BE49-F238E27FC236}">
                    <a16:creationId xmlns:a16="http://schemas.microsoft.com/office/drawing/2014/main" id="{4BF59D12-4836-4B6A-BCA7-4C18907AE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53"/>
                <a:ext cx="691" cy="3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2" name="Rectangle 6649">
                <a:extLst>
                  <a:ext uri="{FF2B5EF4-FFF2-40B4-BE49-F238E27FC236}">
                    <a16:creationId xmlns:a16="http://schemas.microsoft.com/office/drawing/2014/main" id="{531DF38D-104B-4A7A-821D-999405B58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56"/>
                <a:ext cx="69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3" name="Rectangle 6650">
                <a:extLst>
                  <a:ext uri="{FF2B5EF4-FFF2-40B4-BE49-F238E27FC236}">
                    <a16:creationId xmlns:a16="http://schemas.microsoft.com/office/drawing/2014/main" id="{4BDA75EA-D575-4B02-BE23-975B6F451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58"/>
                <a:ext cx="691" cy="4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4" name="Rectangle 6651">
                <a:extLst>
                  <a:ext uri="{FF2B5EF4-FFF2-40B4-BE49-F238E27FC236}">
                    <a16:creationId xmlns:a16="http://schemas.microsoft.com/office/drawing/2014/main" id="{25B6D2A6-21B3-4EB7-B6CE-B915C30376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62"/>
                <a:ext cx="691" cy="4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5" name="Rectangle 6652">
                <a:extLst>
                  <a:ext uri="{FF2B5EF4-FFF2-40B4-BE49-F238E27FC236}">
                    <a16:creationId xmlns:a16="http://schemas.microsoft.com/office/drawing/2014/main" id="{5C165305-E5FE-4CD2-BAB3-B51DA7812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66"/>
                <a:ext cx="69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6" name="Rectangle 6653">
                <a:extLst>
                  <a:ext uri="{FF2B5EF4-FFF2-40B4-BE49-F238E27FC236}">
                    <a16:creationId xmlns:a16="http://schemas.microsoft.com/office/drawing/2014/main" id="{088FEC48-B4B6-45D3-9AAE-B4BE3E14E1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68"/>
                <a:ext cx="691" cy="4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7" name="Rectangle 6654">
                <a:extLst>
                  <a:ext uri="{FF2B5EF4-FFF2-40B4-BE49-F238E27FC236}">
                    <a16:creationId xmlns:a16="http://schemas.microsoft.com/office/drawing/2014/main" id="{83019DC9-16CC-4C3A-855A-3958F9026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72"/>
                <a:ext cx="691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8" name="Rectangle 6655">
                <a:extLst>
                  <a:ext uri="{FF2B5EF4-FFF2-40B4-BE49-F238E27FC236}">
                    <a16:creationId xmlns:a16="http://schemas.microsoft.com/office/drawing/2014/main" id="{D65A00B6-EBD8-4E0B-A3C6-B97288BDD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74"/>
                <a:ext cx="691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49" name="Rectangle 6656">
                <a:extLst>
                  <a:ext uri="{FF2B5EF4-FFF2-40B4-BE49-F238E27FC236}">
                    <a16:creationId xmlns:a16="http://schemas.microsoft.com/office/drawing/2014/main" id="{1B1B6775-4D72-4A38-A652-2F6853C9C8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78"/>
                <a:ext cx="691" cy="4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0" name="Rectangle 6657">
                <a:extLst>
                  <a:ext uri="{FF2B5EF4-FFF2-40B4-BE49-F238E27FC236}">
                    <a16:creationId xmlns:a16="http://schemas.microsoft.com/office/drawing/2014/main" id="{AE890904-4DFA-445D-AB74-F6E656FB3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82"/>
                <a:ext cx="69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1" name="Rectangle 6658">
                <a:extLst>
                  <a:ext uri="{FF2B5EF4-FFF2-40B4-BE49-F238E27FC236}">
                    <a16:creationId xmlns:a16="http://schemas.microsoft.com/office/drawing/2014/main" id="{E69CCF6C-E78F-4240-8BAC-599351C4C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84"/>
                <a:ext cx="691" cy="4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2" name="Rectangle 6659">
                <a:extLst>
                  <a:ext uri="{FF2B5EF4-FFF2-40B4-BE49-F238E27FC236}">
                    <a16:creationId xmlns:a16="http://schemas.microsoft.com/office/drawing/2014/main" id="{FAE4F16F-C1B1-48E1-B540-1C10D82F8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88"/>
                <a:ext cx="691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3" name="Rectangle 6660">
                <a:extLst>
                  <a:ext uri="{FF2B5EF4-FFF2-40B4-BE49-F238E27FC236}">
                    <a16:creationId xmlns:a16="http://schemas.microsoft.com/office/drawing/2014/main" id="{F4C5A068-8345-4930-8720-568FB2EA8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92"/>
                <a:ext cx="69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4" name="Rectangle 6661">
                <a:extLst>
                  <a:ext uri="{FF2B5EF4-FFF2-40B4-BE49-F238E27FC236}">
                    <a16:creationId xmlns:a16="http://schemas.microsoft.com/office/drawing/2014/main" id="{76FB13AB-2B09-429B-8211-3E9EFB453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94"/>
                <a:ext cx="691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5" name="Rectangle 6662">
                <a:extLst>
                  <a:ext uri="{FF2B5EF4-FFF2-40B4-BE49-F238E27FC236}">
                    <a16:creationId xmlns:a16="http://schemas.microsoft.com/office/drawing/2014/main" id="{5066BB24-0730-4416-99DA-A9D8B1F33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198"/>
                <a:ext cx="69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6" name="Rectangle 6663">
                <a:extLst>
                  <a:ext uri="{FF2B5EF4-FFF2-40B4-BE49-F238E27FC236}">
                    <a16:creationId xmlns:a16="http://schemas.microsoft.com/office/drawing/2014/main" id="{7779F153-70E2-48F6-8DA4-E4357536E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00"/>
                <a:ext cx="691" cy="4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7" name="Rectangle 6664">
                <a:extLst>
                  <a:ext uri="{FF2B5EF4-FFF2-40B4-BE49-F238E27FC236}">
                    <a16:creationId xmlns:a16="http://schemas.microsoft.com/office/drawing/2014/main" id="{F28AEC6B-96FF-424C-B575-3D8ADC64DF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04"/>
                <a:ext cx="691" cy="4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8" name="Rectangle 6665">
                <a:extLst>
                  <a:ext uri="{FF2B5EF4-FFF2-40B4-BE49-F238E27FC236}">
                    <a16:creationId xmlns:a16="http://schemas.microsoft.com/office/drawing/2014/main" id="{310377F6-8286-4DB1-AC6E-880B160AA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08"/>
                <a:ext cx="69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59" name="Rectangle 6666">
                <a:extLst>
                  <a:ext uri="{FF2B5EF4-FFF2-40B4-BE49-F238E27FC236}">
                    <a16:creationId xmlns:a16="http://schemas.microsoft.com/office/drawing/2014/main" id="{8C738903-9C35-41A2-A59C-19CBF814B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10"/>
                <a:ext cx="691" cy="4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0" name="Rectangle 6667">
                <a:extLst>
                  <a:ext uri="{FF2B5EF4-FFF2-40B4-BE49-F238E27FC236}">
                    <a16:creationId xmlns:a16="http://schemas.microsoft.com/office/drawing/2014/main" id="{491CAD58-6727-4BDA-9189-7834D1200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14"/>
                <a:ext cx="691" cy="4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1" name="Rectangle 6668">
                <a:extLst>
                  <a:ext uri="{FF2B5EF4-FFF2-40B4-BE49-F238E27FC236}">
                    <a16:creationId xmlns:a16="http://schemas.microsoft.com/office/drawing/2014/main" id="{4D265063-BB90-4CC5-AD3B-471984F74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18"/>
                <a:ext cx="691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2" name="Rectangle 6669">
                <a:extLst>
                  <a:ext uri="{FF2B5EF4-FFF2-40B4-BE49-F238E27FC236}">
                    <a16:creationId xmlns:a16="http://schemas.microsoft.com/office/drawing/2014/main" id="{8D344B43-A5C7-4B9F-A1E1-7A32765C1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20"/>
                <a:ext cx="691" cy="4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3" name="Rectangle 6670">
                <a:extLst>
                  <a:ext uri="{FF2B5EF4-FFF2-40B4-BE49-F238E27FC236}">
                    <a16:creationId xmlns:a16="http://schemas.microsoft.com/office/drawing/2014/main" id="{549BD600-9701-443E-92E1-303EE356F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24"/>
                <a:ext cx="691" cy="4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4" name="Rectangle 6671">
                <a:extLst>
                  <a:ext uri="{FF2B5EF4-FFF2-40B4-BE49-F238E27FC236}">
                    <a16:creationId xmlns:a16="http://schemas.microsoft.com/office/drawing/2014/main" id="{CB7525F1-D2AD-4561-8A46-BBDFF8A51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28"/>
                <a:ext cx="691" cy="1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5" name="Rectangle 6672">
                <a:extLst>
                  <a:ext uri="{FF2B5EF4-FFF2-40B4-BE49-F238E27FC236}">
                    <a16:creationId xmlns:a16="http://schemas.microsoft.com/office/drawing/2014/main" id="{A9D5A89F-A12F-4332-B59F-5D58A7D016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29"/>
                <a:ext cx="691" cy="4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6" name="Rectangle 6673">
                <a:extLst>
                  <a:ext uri="{FF2B5EF4-FFF2-40B4-BE49-F238E27FC236}">
                    <a16:creationId xmlns:a16="http://schemas.microsoft.com/office/drawing/2014/main" id="{3ECE7201-B1D2-4C8F-B005-DFD681FF7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33"/>
                <a:ext cx="691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7" name="Rectangle 6674">
                <a:extLst>
                  <a:ext uri="{FF2B5EF4-FFF2-40B4-BE49-F238E27FC236}">
                    <a16:creationId xmlns:a16="http://schemas.microsoft.com/office/drawing/2014/main" id="{FB40F308-F77A-49A5-B3FE-3575A61CC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35"/>
                <a:ext cx="691" cy="4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8" name="Rectangle 6675">
                <a:extLst>
                  <a:ext uri="{FF2B5EF4-FFF2-40B4-BE49-F238E27FC236}">
                    <a16:creationId xmlns:a16="http://schemas.microsoft.com/office/drawing/2014/main" id="{9389642F-760A-4CD2-946C-02C620E68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39"/>
                <a:ext cx="691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69" name="Rectangle 6676">
                <a:extLst>
                  <a:ext uri="{FF2B5EF4-FFF2-40B4-BE49-F238E27FC236}">
                    <a16:creationId xmlns:a16="http://schemas.microsoft.com/office/drawing/2014/main" id="{0DA67B5D-9F4C-4254-A4BF-C83997A4E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43"/>
                <a:ext cx="69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0" name="Rectangle 6677">
                <a:extLst>
                  <a:ext uri="{FF2B5EF4-FFF2-40B4-BE49-F238E27FC236}">
                    <a16:creationId xmlns:a16="http://schemas.microsoft.com/office/drawing/2014/main" id="{9C0227F4-8C71-4351-BB08-65AA1F5E0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45"/>
                <a:ext cx="691" cy="4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1" name="Rectangle 6678">
                <a:extLst>
                  <a:ext uri="{FF2B5EF4-FFF2-40B4-BE49-F238E27FC236}">
                    <a16:creationId xmlns:a16="http://schemas.microsoft.com/office/drawing/2014/main" id="{DB164E42-B9D4-4EE8-9BC9-8992115C5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49"/>
                <a:ext cx="691" cy="4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2" name="Rectangle 6679">
                <a:extLst>
                  <a:ext uri="{FF2B5EF4-FFF2-40B4-BE49-F238E27FC236}">
                    <a16:creationId xmlns:a16="http://schemas.microsoft.com/office/drawing/2014/main" id="{64D26C6D-8F9A-420B-8669-FAAB6BD92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53"/>
                <a:ext cx="69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3" name="Rectangle 6680">
                <a:extLst>
                  <a:ext uri="{FF2B5EF4-FFF2-40B4-BE49-F238E27FC236}">
                    <a16:creationId xmlns:a16="http://schemas.microsoft.com/office/drawing/2014/main" id="{7614D06B-7810-4E5C-81D5-9FBD61CE7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55"/>
                <a:ext cx="691" cy="4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4" name="Rectangle 6681">
                <a:extLst>
                  <a:ext uri="{FF2B5EF4-FFF2-40B4-BE49-F238E27FC236}">
                    <a16:creationId xmlns:a16="http://schemas.microsoft.com/office/drawing/2014/main" id="{EDFC23AD-3AD1-416F-9B4E-9F40A4078A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59"/>
                <a:ext cx="69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5" name="Rectangle 6682">
                <a:extLst>
                  <a:ext uri="{FF2B5EF4-FFF2-40B4-BE49-F238E27FC236}">
                    <a16:creationId xmlns:a16="http://schemas.microsoft.com/office/drawing/2014/main" id="{2952A950-5290-4926-B85A-2E2C73C96E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61"/>
                <a:ext cx="691" cy="4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6" name="Rectangle 6683">
                <a:extLst>
                  <a:ext uri="{FF2B5EF4-FFF2-40B4-BE49-F238E27FC236}">
                    <a16:creationId xmlns:a16="http://schemas.microsoft.com/office/drawing/2014/main" id="{A0FB522B-A8F6-4F7E-AA55-1666C6839E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65"/>
                <a:ext cx="691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7" name="Rectangle 6684">
                <a:extLst>
                  <a:ext uri="{FF2B5EF4-FFF2-40B4-BE49-F238E27FC236}">
                    <a16:creationId xmlns:a16="http://schemas.microsoft.com/office/drawing/2014/main" id="{8CD0EB43-8CB6-4F79-9743-72A2466F90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69"/>
                <a:ext cx="69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8" name="Rectangle 6685">
                <a:extLst>
                  <a:ext uri="{FF2B5EF4-FFF2-40B4-BE49-F238E27FC236}">
                    <a16:creationId xmlns:a16="http://schemas.microsoft.com/office/drawing/2014/main" id="{7AE25221-43BE-46CA-AECF-698E46736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71"/>
                <a:ext cx="691" cy="4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79" name="Rectangle 6686">
                <a:extLst>
                  <a:ext uri="{FF2B5EF4-FFF2-40B4-BE49-F238E27FC236}">
                    <a16:creationId xmlns:a16="http://schemas.microsoft.com/office/drawing/2014/main" id="{4DED262F-9B43-4B1A-82DF-40DD8F860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75"/>
                <a:ext cx="691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0" name="Rectangle 6687">
                <a:extLst>
                  <a:ext uri="{FF2B5EF4-FFF2-40B4-BE49-F238E27FC236}">
                    <a16:creationId xmlns:a16="http://schemas.microsoft.com/office/drawing/2014/main" id="{CB7002CE-0E28-414E-86CC-5BF6957072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79"/>
                <a:ext cx="69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1" name="Rectangle 6688">
                <a:extLst>
                  <a:ext uri="{FF2B5EF4-FFF2-40B4-BE49-F238E27FC236}">
                    <a16:creationId xmlns:a16="http://schemas.microsoft.com/office/drawing/2014/main" id="{B5F308B3-55AC-4E4D-93A1-109878996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81"/>
                <a:ext cx="691" cy="4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2" name="Rectangle 6689">
                <a:extLst>
                  <a:ext uri="{FF2B5EF4-FFF2-40B4-BE49-F238E27FC236}">
                    <a16:creationId xmlns:a16="http://schemas.microsoft.com/office/drawing/2014/main" id="{A0FAEAB8-AD0A-49D2-8457-399531B13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85"/>
                <a:ext cx="69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3" name="Rectangle 6690">
                <a:extLst>
                  <a:ext uri="{FF2B5EF4-FFF2-40B4-BE49-F238E27FC236}">
                    <a16:creationId xmlns:a16="http://schemas.microsoft.com/office/drawing/2014/main" id="{9B61C066-E69E-4F27-85B1-673AB7FD1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87"/>
                <a:ext cx="691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4" name="Rectangle 6691">
                <a:extLst>
                  <a:ext uri="{FF2B5EF4-FFF2-40B4-BE49-F238E27FC236}">
                    <a16:creationId xmlns:a16="http://schemas.microsoft.com/office/drawing/2014/main" id="{9C396D9D-432B-4E75-80CA-5F0248324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91"/>
                <a:ext cx="691" cy="4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5" name="Rectangle 6692">
                <a:extLst>
                  <a:ext uri="{FF2B5EF4-FFF2-40B4-BE49-F238E27FC236}">
                    <a16:creationId xmlns:a16="http://schemas.microsoft.com/office/drawing/2014/main" id="{A2B7C37D-61D0-4F26-A5EA-ACDF1118F6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95"/>
                <a:ext cx="69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786" name="Rectangle 6693">
                <a:extLst>
                  <a:ext uri="{FF2B5EF4-FFF2-40B4-BE49-F238E27FC236}">
                    <a16:creationId xmlns:a16="http://schemas.microsoft.com/office/drawing/2014/main" id="{069BC738-2ED0-43DE-9D24-F98683231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297"/>
                <a:ext cx="691" cy="4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8648" name="Rectangle 6694">
              <a:extLst>
                <a:ext uri="{FF2B5EF4-FFF2-40B4-BE49-F238E27FC236}">
                  <a16:creationId xmlns:a16="http://schemas.microsoft.com/office/drawing/2014/main" id="{F0F3A543-478D-4F79-BA6F-8AD9F12D6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" y="857"/>
              <a:ext cx="693" cy="446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184" name="Rectangle 6695">
            <a:extLst>
              <a:ext uri="{FF2B5EF4-FFF2-40B4-BE49-F238E27FC236}">
                <a16:creationId xmlns:a16="http://schemas.microsoft.com/office/drawing/2014/main" id="{108CDA42-EF2D-45B3-9DBF-1BB45AB26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2575" y="1524000"/>
            <a:ext cx="5081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0099"/>
                </a:solidFill>
              </a:rPr>
              <a:t>FDEM</a:t>
            </a:r>
            <a:endParaRPr lang="en-US" altLang="en-US" sz="2400" dirty="0">
              <a:latin typeface="Arial Narrow" panose="020B0606020202030204" pitchFamily="34" charset="0"/>
            </a:endParaRPr>
          </a:p>
        </p:txBody>
      </p:sp>
      <p:sp>
        <p:nvSpPr>
          <p:cNvPr id="6185" name="Rectangle 6696">
            <a:extLst>
              <a:ext uri="{FF2B5EF4-FFF2-40B4-BE49-F238E27FC236}">
                <a16:creationId xmlns:a16="http://schemas.microsoft.com/office/drawing/2014/main" id="{9B9EDD7C-A1C3-4FF6-B003-E60CD3C40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876" y="1736725"/>
            <a:ext cx="6876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Director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6" name="Rectangle 6697">
            <a:extLst>
              <a:ext uri="{FF2B5EF4-FFF2-40B4-BE49-F238E27FC236}">
                <a16:creationId xmlns:a16="http://schemas.microsoft.com/office/drawing/2014/main" id="{5621D61D-39B5-4D59-A51B-1A16B8715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1949450"/>
            <a:ext cx="3654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Vice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7" name="Rectangle 6698">
            <a:extLst>
              <a:ext uri="{FF2B5EF4-FFF2-40B4-BE49-F238E27FC236}">
                <a16:creationId xmlns:a16="http://schemas.microsoft.com/office/drawing/2014/main" id="{D3BBB29C-1C03-41AE-B06F-70C1B64C0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7988" y="1949450"/>
            <a:ext cx="59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-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8" name="Rectangle 6699">
            <a:extLst>
              <a:ext uri="{FF2B5EF4-FFF2-40B4-BE49-F238E27FC236}">
                <a16:creationId xmlns:a16="http://schemas.microsoft.com/office/drawing/2014/main" id="{1C28CB92-2C52-4AC9-8C06-A407A2F36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314" y="1949450"/>
            <a:ext cx="4584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Chair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89" name="Rectangle 6700">
            <a:extLst>
              <a:ext uri="{FF2B5EF4-FFF2-40B4-BE49-F238E27FC236}">
                <a16:creationId xmlns:a16="http://schemas.microsoft.com/office/drawing/2014/main" id="{38633263-727C-4D4D-B1CE-BA75A64FC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4613" y="4259263"/>
            <a:ext cx="9746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Fire Chiefs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0" name="Rectangle 6701">
            <a:extLst>
              <a:ext uri="{FF2B5EF4-FFF2-40B4-BE49-F238E27FC236}">
                <a16:creationId xmlns:a16="http://schemas.microsoft.com/office/drawing/2014/main" id="{93BBE500-F957-4C25-8D9B-E011EC070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4763" y="4471988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1" name="Rectangle 6702">
            <a:extLst>
              <a:ext uri="{FF2B5EF4-FFF2-40B4-BE49-F238E27FC236}">
                <a16:creationId xmlns:a16="http://schemas.microsoft.com/office/drawing/2014/main" id="{4CBD70DD-7918-46EE-A485-275D2834F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235450"/>
            <a:ext cx="16206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Florida Fire Chiefs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2" name="Rectangle 6703">
            <a:extLst>
              <a:ext uri="{FF2B5EF4-FFF2-40B4-BE49-F238E27FC236}">
                <a16:creationId xmlns:a16="http://schemas.microsoft.com/office/drawing/2014/main" id="{DFC25A1E-426E-4FC1-B2FB-C4AF6921B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363" y="4446588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3" name="Rectangle 6704">
            <a:extLst>
              <a:ext uri="{FF2B5EF4-FFF2-40B4-BE49-F238E27FC236}">
                <a16:creationId xmlns:a16="http://schemas.microsoft.com/office/drawing/2014/main" id="{8660F14C-0048-4F31-9452-39EA5DF4F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4939" y="1846263"/>
            <a:ext cx="8175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Secretary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4" name="Rectangle 6705">
            <a:extLst>
              <a:ext uri="{FF2B5EF4-FFF2-40B4-BE49-F238E27FC236}">
                <a16:creationId xmlns:a16="http://schemas.microsoft.com/office/drawing/2014/main" id="{52F0A9FC-E978-43C5-A313-E3D0199D4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701" y="2055813"/>
            <a:ext cx="5466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Health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195" name="Group 6706">
            <a:extLst>
              <a:ext uri="{FF2B5EF4-FFF2-40B4-BE49-F238E27FC236}">
                <a16:creationId xmlns:a16="http://schemas.microsoft.com/office/drawing/2014/main" id="{045161CE-7617-4984-A479-D37A160EDFA0}"/>
              </a:ext>
            </a:extLst>
          </p:cNvPr>
          <p:cNvGrpSpPr>
            <a:grpSpLocks/>
          </p:cNvGrpSpPr>
          <p:nvPr/>
        </p:nvGrpSpPr>
        <p:grpSpPr bwMode="auto">
          <a:xfrm>
            <a:off x="7594600" y="1781175"/>
            <a:ext cx="1473200" cy="520700"/>
            <a:chOff x="3824" y="1042"/>
            <a:chExt cx="699" cy="328"/>
          </a:xfrm>
        </p:grpSpPr>
        <p:sp>
          <p:nvSpPr>
            <p:cNvPr id="8505" name="Rectangle 6707">
              <a:extLst>
                <a:ext uri="{FF2B5EF4-FFF2-40B4-BE49-F238E27FC236}">
                  <a16:creationId xmlns:a16="http://schemas.microsoft.com/office/drawing/2014/main" id="{48B92B79-1F4B-4CBA-ADFD-1310F927B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058"/>
              <a:ext cx="683" cy="312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8506" name="Group 6708">
              <a:extLst>
                <a:ext uri="{FF2B5EF4-FFF2-40B4-BE49-F238E27FC236}">
                  <a16:creationId xmlns:a16="http://schemas.microsoft.com/office/drawing/2014/main" id="{AF91B42B-4332-472C-97DF-D84CD02F0F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4" y="1042"/>
              <a:ext cx="681" cy="310"/>
              <a:chOff x="3824" y="1042"/>
              <a:chExt cx="681" cy="310"/>
            </a:xfrm>
          </p:grpSpPr>
          <p:sp>
            <p:nvSpPr>
              <p:cNvPr id="8508" name="Rectangle 6709">
                <a:extLst>
                  <a:ext uri="{FF2B5EF4-FFF2-40B4-BE49-F238E27FC236}">
                    <a16:creationId xmlns:a16="http://schemas.microsoft.com/office/drawing/2014/main" id="{29E7C47E-23EA-45D0-99D3-751064F17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42"/>
                <a:ext cx="68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09" name="Rectangle 6710">
                <a:extLst>
                  <a:ext uri="{FF2B5EF4-FFF2-40B4-BE49-F238E27FC236}">
                    <a16:creationId xmlns:a16="http://schemas.microsoft.com/office/drawing/2014/main" id="{9C731644-A24B-4434-939E-4527962F5A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44"/>
                <a:ext cx="68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0" name="Rectangle 6711">
                <a:extLst>
                  <a:ext uri="{FF2B5EF4-FFF2-40B4-BE49-F238E27FC236}">
                    <a16:creationId xmlns:a16="http://schemas.microsoft.com/office/drawing/2014/main" id="{7037C13D-6339-4876-8261-585DEBD25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46"/>
                <a:ext cx="68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1" name="Rectangle 6712">
                <a:extLst>
                  <a:ext uri="{FF2B5EF4-FFF2-40B4-BE49-F238E27FC236}">
                    <a16:creationId xmlns:a16="http://schemas.microsoft.com/office/drawing/2014/main" id="{8D811E62-2B14-4AF4-AAC0-6246282C4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48"/>
                <a:ext cx="681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2" name="Rectangle 6713">
                <a:extLst>
                  <a:ext uri="{FF2B5EF4-FFF2-40B4-BE49-F238E27FC236}">
                    <a16:creationId xmlns:a16="http://schemas.microsoft.com/office/drawing/2014/main" id="{CAAF3DC3-DD82-4CCD-91BD-59FE42DD7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52"/>
                <a:ext cx="68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3" name="Rectangle 6714">
                <a:extLst>
                  <a:ext uri="{FF2B5EF4-FFF2-40B4-BE49-F238E27FC236}">
                    <a16:creationId xmlns:a16="http://schemas.microsoft.com/office/drawing/2014/main" id="{F170F3E4-210D-4B9A-B651-C61D5894C3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54"/>
                <a:ext cx="68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4" name="Rectangle 6715">
                <a:extLst>
                  <a:ext uri="{FF2B5EF4-FFF2-40B4-BE49-F238E27FC236}">
                    <a16:creationId xmlns:a16="http://schemas.microsoft.com/office/drawing/2014/main" id="{5889E667-5F00-4257-A45E-D33F58BE6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56"/>
                <a:ext cx="68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5" name="Rectangle 6716">
                <a:extLst>
                  <a:ext uri="{FF2B5EF4-FFF2-40B4-BE49-F238E27FC236}">
                    <a16:creationId xmlns:a16="http://schemas.microsoft.com/office/drawing/2014/main" id="{3F92B12B-A0FC-49C3-A3C8-44AA86A95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58"/>
                <a:ext cx="68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6" name="Rectangle 6717">
                <a:extLst>
                  <a:ext uri="{FF2B5EF4-FFF2-40B4-BE49-F238E27FC236}">
                    <a16:creationId xmlns:a16="http://schemas.microsoft.com/office/drawing/2014/main" id="{29761721-F2BD-46B1-8232-62971C4788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60"/>
                <a:ext cx="681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7" name="Rectangle 6718">
                <a:extLst>
                  <a:ext uri="{FF2B5EF4-FFF2-40B4-BE49-F238E27FC236}">
                    <a16:creationId xmlns:a16="http://schemas.microsoft.com/office/drawing/2014/main" id="{3E380BAD-55B7-43E5-9029-9E3289040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62"/>
                <a:ext cx="68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8" name="Rectangle 6719">
                <a:extLst>
                  <a:ext uri="{FF2B5EF4-FFF2-40B4-BE49-F238E27FC236}">
                    <a16:creationId xmlns:a16="http://schemas.microsoft.com/office/drawing/2014/main" id="{92B87EB7-7315-4E31-8235-974962A5C9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64"/>
                <a:ext cx="681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19" name="Rectangle 6720">
                <a:extLst>
                  <a:ext uri="{FF2B5EF4-FFF2-40B4-BE49-F238E27FC236}">
                    <a16:creationId xmlns:a16="http://schemas.microsoft.com/office/drawing/2014/main" id="{EE5C1CB1-F0C1-4050-9C66-00318D358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68"/>
                <a:ext cx="681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0" name="Rectangle 6721">
                <a:extLst>
                  <a:ext uri="{FF2B5EF4-FFF2-40B4-BE49-F238E27FC236}">
                    <a16:creationId xmlns:a16="http://schemas.microsoft.com/office/drawing/2014/main" id="{E115A27A-23A0-4C46-B660-4F2D0C9CA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70"/>
                <a:ext cx="68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1" name="Rectangle 6722">
                <a:extLst>
                  <a:ext uri="{FF2B5EF4-FFF2-40B4-BE49-F238E27FC236}">
                    <a16:creationId xmlns:a16="http://schemas.microsoft.com/office/drawing/2014/main" id="{34CF8769-748F-483A-8F78-63E36244F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72"/>
                <a:ext cx="681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2" name="Rectangle 6723">
                <a:extLst>
                  <a:ext uri="{FF2B5EF4-FFF2-40B4-BE49-F238E27FC236}">
                    <a16:creationId xmlns:a16="http://schemas.microsoft.com/office/drawing/2014/main" id="{E2DCA00D-3422-4686-8A2E-C79666178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74"/>
                <a:ext cx="68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3" name="Rectangle 6724">
                <a:extLst>
                  <a:ext uri="{FF2B5EF4-FFF2-40B4-BE49-F238E27FC236}">
                    <a16:creationId xmlns:a16="http://schemas.microsoft.com/office/drawing/2014/main" id="{D4F4A7CD-6CAB-4A84-95DD-A148F4B5B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76"/>
                <a:ext cx="681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4" name="Rectangle 6725">
                <a:extLst>
                  <a:ext uri="{FF2B5EF4-FFF2-40B4-BE49-F238E27FC236}">
                    <a16:creationId xmlns:a16="http://schemas.microsoft.com/office/drawing/2014/main" id="{3CED0999-9318-433F-ACBA-2566A4D25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78"/>
                <a:ext cx="681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5" name="Rectangle 6726">
                <a:extLst>
                  <a:ext uri="{FF2B5EF4-FFF2-40B4-BE49-F238E27FC236}">
                    <a16:creationId xmlns:a16="http://schemas.microsoft.com/office/drawing/2014/main" id="{3E1A578A-F124-4863-9A50-0F63B0AC9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80"/>
                <a:ext cx="681" cy="1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6" name="Rectangle 6727">
                <a:extLst>
                  <a:ext uri="{FF2B5EF4-FFF2-40B4-BE49-F238E27FC236}">
                    <a16:creationId xmlns:a16="http://schemas.microsoft.com/office/drawing/2014/main" id="{2666A6A6-A251-4E18-8988-0ECAF21484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81"/>
                <a:ext cx="681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7" name="Rectangle 6728">
                <a:extLst>
                  <a:ext uri="{FF2B5EF4-FFF2-40B4-BE49-F238E27FC236}">
                    <a16:creationId xmlns:a16="http://schemas.microsoft.com/office/drawing/2014/main" id="{A9749953-2F69-4A4B-B03D-B97A910C0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85"/>
                <a:ext cx="681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8" name="Rectangle 6729">
                <a:extLst>
                  <a:ext uri="{FF2B5EF4-FFF2-40B4-BE49-F238E27FC236}">
                    <a16:creationId xmlns:a16="http://schemas.microsoft.com/office/drawing/2014/main" id="{58E8C72A-2481-4E7D-8954-33C02DEBC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87"/>
                <a:ext cx="681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29" name="Rectangle 6730">
                <a:extLst>
                  <a:ext uri="{FF2B5EF4-FFF2-40B4-BE49-F238E27FC236}">
                    <a16:creationId xmlns:a16="http://schemas.microsoft.com/office/drawing/2014/main" id="{4D1FFFD4-4B9F-46B5-9FA8-733794666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89"/>
                <a:ext cx="681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0" name="Rectangle 6731">
                <a:extLst>
                  <a:ext uri="{FF2B5EF4-FFF2-40B4-BE49-F238E27FC236}">
                    <a16:creationId xmlns:a16="http://schemas.microsoft.com/office/drawing/2014/main" id="{FB6FE5A9-2DA0-44FB-B6C3-8CB79C688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91"/>
                <a:ext cx="681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1" name="Rectangle 6732">
                <a:extLst>
                  <a:ext uri="{FF2B5EF4-FFF2-40B4-BE49-F238E27FC236}">
                    <a16:creationId xmlns:a16="http://schemas.microsoft.com/office/drawing/2014/main" id="{E7204B63-B6EB-4C6C-8E60-DB7D7CC18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93"/>
                <a:ext cx="68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2" name="Rectangle 6733">
                <a:extLst>
                  <a:ext uri="{FF2B5EF4-FFF2-40B4-BE49-F238E27FC236}">
                    <a16:creationId xmlns:a16="http://schemas.microsoft.com/office/drawing/2014/main" id="{58D2CC00-754C-4000-A301-528F20AF1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95"/>
                <a:ext cx="681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3" name="Rectangle 6734">
                <a:extLst>
                  <a:ext uri="{FF2B5EF4-FFF2-40B4-BE49-F238E27FC236}">
                    <a16:creationId xmlns:a16="http://schemas.microsoft.com/office/drawing/2014/main" id="{55EEF6CE-D326-49EE-983A-BF1ECC6E8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097"/>
                <a:ext cx="681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4" name="Rectangle 6735">
                <a:extLst>
                  <a:ext uri="{FF2B5EF4-FFF2-40B4-BE49-F238E27FC236}">
                    <a16:creationId xmlns:a16="http://schemas.microsoft.com/office/drawing/2014/main" id="{9F03E4E0-9B82-45A1-A560-DE032182A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01"/>
                <a:ext cx="681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5" name="Rectangle 6736">
                <a:extLst>
                  <a:ext uri="{FF2B5EF4-FFF2-40B4-BE49-F238E27FC236}">
                    <a16:creationId xmlns:a16="http://schemas.microsoft.com/office/drawing/2014/main" id="{905690C9-415D-496D-82B1-15D804D8F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03"/>
                <a:ext cx="681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6" name="Rectangle 6737">
                <a:extLst>
                  <a:ext uri="{FF2B5EF4-FFF2-40B4-BE49-F238E27FC236}">
                    <a16:creationId xmlns:a16="http://schemas.microsoft.com/office/drawing/2014/main" id="{F3BDAF8E-D77A-467B-BB9D-633634CF4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05"/>
                <a:ext cx="68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7" name="Rectangle 6738">
                <a:extLst>
                  <a:ext uri="{FF2B5EF4-FFF2-40B4-BE49-F238E27FC236}">
                    <a16:creationId xmlns:a16="http://schemas.microsoft.com/office/drawing/2014/main" id="{B8FB36A8-A7B5-4054-A100-50CF47C7D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07"/>
                <a:ext cx="681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8" name="Rectangle 6739">
                <a:extLst>
                  <a:ext uri="{FF2B5EF4-FFF2-40B4-BE49-F238E27FC236}">
                    <a16:creationId xmlns:a16="http://schemas.microsoft.com/office/drawing/2014/main" id="{15E8BE7C-ED91-4E93-A4F7-5FEB5A961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09"/>
                <a:ext cx="681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39" name="Rectangle 6740">
                <a:extLst>
                  <a:ext uri="{FF2B5EF4-FFF2-40B4-BE49-F238E27FC236}">
                    <a16:creationId xmlns:a16="http://schemas.microsoft.com/office/drawing/2014/main" id="{487CA48A-D544-4DD9-9B0B-6A2F05812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11"/>
                <a:ext cx="68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0" name="Rectangle 6741">
                <a:extLst>
                  <a:ext uri="{FF2B5EF4-FFF2-40B4-BE49-F238E27FC236}">
                    <a16:creationId xmlns:a16="http://schemas.microsoft.com/office/drawing/2014/main" id="{66439341-D0A1-41E8-AD85-B3A320B1D0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13"/>
                <a:ext cx="681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1" name="Rectangle 6742">
                <a:extLst>
                  <a:ext uri="{FF2B5EF4-FFF2-40B4-BE49-F238E27FC236}">
                    <a16:creationId xmlns:a16="http://schemas.microsoft.com/office/drawing/2014/main" id="{3A5F7D65-CB8B-4DFE-9290-27C257CE1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17"/>
                <a:ext cx="68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2" name="Rectangle 6743">
                <a:extLst>
                  <a:ext uri="{FF2B5EF4-FFF2-40B4-BE49-F238E27FC236}">
                    <a16:creationId xmlns:a16="http://schemas.microsoft.com/office/drawing/2014/main" id="{DA3050FF-60E7-454F-B612-41670DB243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19"/>
                <a:ext cx="681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3" name="Rectangle 6744">
                <a:extLst>
                  <a:ext uri="{FF2B5EF4-FFF2-40B4-BE49-F238E27FC236}">
                    <a16:creationId xmlns:a16="http://schemas.microsoft.com/office/drawing/2014/main" id="{642EBE47-3CA0-4940-8892-3B42D74B0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21"/>
                <a:ext cx="681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4" name="Rectangle 6745">
                <a:extLst>
                  <a:ext uri="{FF2B5EF4-FFF2-40B4-BE49-F238E27FC236}">
                    <a16:creationId xmlns:a16="http://schemas.microsoft.com/office/drawing/2014/main" id="{A48D7013-76B6-47D3-8CE2-156F7BA4F8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23"/>
                <a:ext cx="68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5" name="Rectangle 6746">
                <a:extLst>
                  <a:ext uri="{FF2B5EF4-FFF2-40B4-BE49-F238E27FC236}">
                    <a16:creationId xmlns:a16="http://schemas.microsoft.com/office/drawing/2014/main" id="{7B1C0EDB-863A-4CF5-918F-587821664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25"/>
                <a:ext cx="681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6" name="Rectangle 6747">
                <a:extLst>
                  <a:ext uri="{FF2B5EF4-FFF2-40B4-BE49-F238E27FC236}">
                    <a16:creationId xmlns:a16="http://schemas.microsoft.com/office/drawing/2014/main" id="{FD295D1B-49A3-4A08-B657-19A4B914D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27"/>
                <a:ext cx="681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7" name="Rectangle 6748">
                <a:extLst>
                  <a:ext uri="{FF2B5EF4-FFF2-40B4-BE49-F238E27FC236}">
                    <a16:creationId xmlns:a16="http://schemas.microsoft.com/office/drawing/2014/main" id="{42758D09-5C22-4B10-A69E-1BE178565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29"/>
                <a:ext cx="681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8" name="Rectangle 6749">
                <a:extLst>
                  <a:ext uri="{FF2B5EF4-FFF2-40B4-BE49-F238E27FC236}">
                    <a16:creationId xmlns:a16="http://schemas.microsoft.com/office/drawing/2014/main" id="{5792009F-FB0E-46D5-B51D-E6BD418CC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33"/>
                <a:ext cx="681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49" name="Rectangle 6750">
                <a:extLst>
                  <a:ext uri="{FF2B5EF4-FFF2-40B4-BE49-F238E27FC236}">
                    <a16:creationId xmlns:a16="http://schemas.microsoft.com/office/drawing/2014/main" id="{18C07EFF-39B0-4A3E-8A15-2394E6575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35"/>
                <a:ext cx="68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0" name="Rectangle 6751">
                <a:extLst>
                  <a:ext uri="{FF2B5EF4-FFF2-40B4-BE49-F238E27FC236}">
                    <a16:creationId xmlns:a16="http://schemas.microsoft.com/office/drawing/2014/main" id="{EA35C7CE-824B-4D50-80A0-256B53525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37"/>
                <a:ext cx="681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1" name="Rectangle 6752">
                <a:extLst>
                  <a:ext uri="{FF2B5EF4-FFF2-40B4-BE49-F238E27FC236}">
                    <a16:creationId xmlns:a16="http://schemas.microsoft.com/office/drawing/2014/main" id="{70E9CD71-9B06-4BBF-BD0E-6FF4886BC2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39"/>
                <a:ext cx="681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2" name="Rectangle 6753">
                <a:extLst>
                  <a:ext uri="{FF2B5EF4-FFF2-40B4-BE49-F238E27FC236}">
                    <a16:creationId xmlns:a16="http://schemas.microsoft.com/office/drawing/2014/main" id="{A7A7570F-7C8D-4D8D-9D6B-5E606A9FD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41"/>
                <a:ext cx="68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3" name="Rectangle 6754">
                <a:extLst>
                  <a:ext uri="{FF2B5EF4-FFF2-40B4-BE49-F238E27FC236}">
                    <a16:creationId xmlns:a16="http://schemas.microsoft.com/office/drawing/2014/main" id="{7AB16EE9-5D72-4B22-8A82-31BBDC76B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43"/>
                <a:ext cx="681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4" name="Rectangle 6755">
                <a:extLst>
                  <a:ext uri="{FF2B5EF4-FFF2-40B4-BE49-F238E27FC236}">
                    <a16:creationId xmlns:a16="http://schemas.microsoft.com/office/drawing/2014/main" id="{7130FC43-B3B3-4F38-B562-C519C5718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45"/>
                <a:ext cx="681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5" name="Rectangle 6756">
                <a:extLst>
                  <a:ext uri="{FF2B5EF4-FFF2-40B4-BE49-F238E27FC236}">
                    <a16:creationId xmlns:a16="http://schemas.microsoft.com/office/drawing/2014/main" id="{82369BD4-73B1-402E-A063-73DA46F52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47"/>
                <a:ext cx="681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6" name="Rectangle 6757">
                <a:extLst>
                  <a:ext uri="{FF2B5EF4-FFF2-40B4-BE49-F238E27FC236}">
                    <a16:creationId xmlns:a16="http://schemas.microsoft.com/office/drawing/2014/main" id="{A4DD7492-92DB-4DB9-B820-445682EE1B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51"/>
                <a:ext cx="681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7" name="Rectangle 6758">
                <a:extLst>
                  <a:ext uri="{FF2B5EF4-FFF2-40B4-BE49-F238E27FC236}">
                    <a16:creationId xmlns:a16="http://schemas.microsoft.com/office/drawing/2014/main" id="{DFB1A93E-5940-434C-8B92-B2AA8B633F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53"/>
                <a:ext cx="681" cy="1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8" name="Rectangle 6759">
                <a:extLst>
                  <a:ext uri="{FF2B5EF4-FFF2-40B4-BE49-F238E27FC236}">
                    <a16:creationId xmlns:a16="http://schemas.microsoft.com/office/drawing/2014/main" id="{A9AADCF2-2E65-407A-89A4-CC9A053F0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54"/>
                <a:ext cx="68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59" name="Rectangle 6760">
                <a:extLst>
                  <a:ext uri="{FF2B5EF4-FFF2-40B4-BE49-F238E27FC236}">
                    <a16:creationId xmlns:a16="http://schemas.microsoft.com/office/drawing/2014/main" id="{BAABD427-A154-42E7-8070-61F3B0011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56"/>
                <a:ext cx="681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0" name="Rectangle 6761">
                <a:extLst>
                  <a:ext uri="{FF2B5EF4-FFF2-40B4-BE49-F238E27FC236}">
                    <a16:creationId xmlns:a16="http://schemas.microsoft.com/office/drawing/2014/main" id="{0EDA9605-A3F5-4614-BE9B-3052DC5596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58"/>
                <a:ext cx="68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1" name="Rectangle 6762">
                <a:extLst>
                  <a:ext uri="{FF2B5EF4-FFF2-40B4-BE49-F238E27FC236}">
                    <a16:creationId xmlns:a16="http://schemas.microsoft.com/office/drawing/2014/main" id="{EEA93DE1-1A62-4E3C-9BBA-6532E78D4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60"/>
                <a:ext cx="68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2" name="Rectangle 6763">
                <a:extLst>
                  <a:ext uri="{FF2B5EF4-FFF2-40B4-BE49-F238E27FC236}">
                    <a16:creationId xmlns:a16="http://schemas.microsoft.com/office/drawing/2014/main" id="{D8C055DA-6F8F-46B0-98FD-3E230D691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62"/>
                <a:ext cx="681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3" name="Rectangle 6764">
                <a:extLst>
                  <a:ext uri="{FF2B5EF4-FFF2-40B4-BE49-F238E27FC236}">
                    <a16:creationId xmlns:a16="http://schemas.microsoft.com/office/drawing/2014/main" id="{28D8C060-4D01-4387-87C9-D2EB6657E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66"/>
                <a:ext cx="68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4" name="Rectangle 6765">
                <a:extLst>
                  <a:ext uri="{FF2B5EF4-FFF2-40B4-BE49-F238E27FC236}">
                    <a16:creationId xmlns:a16="http://schemas.microsoft.com/office/drawing/2014/main" id="{0C73046E-354F-4878-BC71-F855B4F21F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68"/>
                <a:ext cx="68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5" name="Rectangle 6766">
                <a:extLst>
                  <a:ext uri="{FF2B5EF4-FFF2-40B4-BE49-F238E27FC236}">
                    <a16:creationId xmlns:a16="http://schemas.microsoft.com/office/drawing/2014/main" id="{2ED07DC4-A8DB-44BA-A35B-F95874BA3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70"/>
                <a:ext cx="68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6" name="Rectangle 6767">
                <a:extLst>
                  <a:ext uri="{FF2B5EF4-FFF2-40B4-BE49-F238E27FC236}">
                    <a16:creationId xmlns:a16="http://schemas.microsoft.com/office/drawing/2014/main" id="{30EB2A0E-D2D8-414D-BAD4-A902EF841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72"/>
                <a:ext cx="68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7" name="Rectangle 6768">
                <a:extLst>
                  <a:ext uri="{FF2B5EF4-FFF2-40B4-BE49-F238E27FC236}">
                    <a16:creationId xmlns:a16="http://schemas.microsoft.com/office/drawing/2014/main" id="{85EE9223-0E93-4052-BE9C-A93C24108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74"/>
                <a:ext cx="68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8" name="Rectangle 6769">
                <a:extLst>
                  <a:ext uri="{FF2B5EF4-FFF2-40B4-BE49-F238E27FC236}">
                    <a16:creationId xmlns:a16="http://schemas.microsoft.com/office/drawing/2014/main" id="{7AA55352-4D6C-4BC4-B194-A0426DE42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76"/>
                <a:ext cx="68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69" name="Rectangle 6770">
                <a:extLst>
                  <a:ext uri="{FF2B5EF4-FFF2-40B4-BE49-F238E27FC236}">
                    <a16:creationId xmlns:a16="http://schemas.microsoft.com/office/drawing/2014/main" id="{035DCA8B-8E63-440F-AC63-03C76C96E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78"/>
                <a:ext cx="681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0" name="Rectangle 6771">
                <a:extLst>
                  <a:ext uri="{FF2B5EF4-FFF2-40B4-BE49-F238E27FC236}">
                    <a16:creationId xmlns:a16="http://schemas.microsoft.com/office/drawing/2014/main" id="{1C6CBF57-1148-41BA-A96D-24A3F49809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82"/>
                <a:ext cx="68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1" name="Rectangle 6772">
                <a:extLst>
                  <a:ext uri="{FF2B5EF4-FFF2-40B4-BE49-F238E27FC236}">
                    <a16:creationId xmlns:a16="http://schemas.microsoft.com/office/drawing/2014/main" id="{DDB8701D-C5E8-49C5-B786-C971216DB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84"/>
                <a:ext cx="68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2" name="Rectangle 6773">
                <a:extLst>
                  <a:ext uri="{FF2B5EF4-FFF2-40B4-BE49-F238E27FC236}">
                    <a16:creationId xmlns:a16="http://schemas.microsoft.com/office/drawing/2014/main" id="{008BC1CF-2F7F-47CE-9851-D033E7D0D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86"/>
                <a:ext cx="68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3" name="Rectangle 6774">
                <a:extLst>
                  <a:ext uri="{FF2B5EF4-FFF2-40B4-BE49-F238E27FC236}">
                    <a16:creationId xmlns:a16="http://schemas.microsoft.com/office/drawing/2014/main" id="{6915A74E-F307-4789-A970-8092C3CD07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88"/>
                <a:ext cx="68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4" name="Rectangle 6775">
                <a:extLst>
                  <a:ext uri="{FF2B5EF4-FFF2-40B4-BE49-F238E27FC236}">
                    <a16:creationId xmlns:a16="http://schemas.microsoft.com/office/drawing/2014/main" id="{33AD3A0F-CB7E-4FF9-A3B0-6092019E8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90"/>
                <a:ext cx="68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5" name="Rectangle 6776">
                <a:extLst>
                  <a:ext uri="{FF2B5EF4-FFF2-40B4-BE49-F238E27FC236}">
                    <a16:creationId xmlns:a16="http://schemas.microsoft.com/office/drawing/2014/main" id="{98D94AE7-5C54-44F6-87EA-50430020F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92"/>
                <a:ext cx="68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6" name="Rectangle 6777">
                <a:extLst>
                  <a:ext uri="{FF2B5EF4-FFF2-40B4-BE49-F238E27FC236}">
                    <a16:creationId xmlns:a16="http://schemas.microsoft.com/office/drawing/2014/main" id="{4FFC8F91-B475-4281-9A52-ECA12A416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94"/>
                <a:ext cx="681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7" name="Rectangle 6778">
                <a:extLst>
                  <a:ext uri="{FF2B5EF4-FFF2-40B4-BE49-F238E27FC236}">
                    <a16:creationId xmlns:a16="http://schemas.microsoft.com/office/drawing/2014/main" id="{0C403533-3F61-47A1-9314-4444FA1ADB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198"/>
                <a:ext cx="681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8" name="Rectangle 6779">
                <a:extLst>
                  <a:ext uri="{FF2B5EF4-FFF2-40B4-BE49-F238E27FC236}">
                    <a16:creationId xmlns:a16="http://schemas.microsoft.com/office/drawing/2014/main" id="{2AB1A79F-DE0C-45D1-9336-7C3BDDDC2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00"/>
                <a:ext cx="68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79" name="Rectangle 6780">
                <a:extLst>
                  <a:ext uri="{FF2B5EF4-FFF2-40B4-BE49-F238E27FC236}">
                    <a16:creationId xmlns:a16="http://schemas.microsoft.com/office/drawing/2014/main" id="{3CBE58BB-51A7-4E0E-A3E3-16B4BB8B4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02"/>
                <a:ext cx="68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0" name="Rectangle 6781">
                <a:extLst>
                  <a:ext uri="{FF2B5EF4-FFF2-40B4-BE49-F238E27FC236}">
                    <a16:creationId xmlns:a16="http://schemas.microsoft.com/office/drawing/2014/main" id="{67F0238B-E81D-4DA1-B4C4-22332EEBEC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04"/>
                <a:ext cx="68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1" name="Rectangle 6782">
                <a:extLst>
                  <a:ext uri="{FF2B5EF4-FFF2-40B4-BE49-F238E27FC236}">
                    <a16:creationId xmlns:a16="http://schemas.microsoft.com/office/drawing/2014/main" id="{796D95C5-E13D-484E-9C71-F02E8D2CF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06"/>
                <a:ext cx="68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2" name="Rectangle 6783">
                <a:extLst>
                  <a:ext uri="{FF2B5EF4-FFF2-40B4-BE49-F238E27FC236}">
                    <a16:creationId xmlns:a16="http://schemas.microsoft.com/office/drawing/2014/main" id="{8CA664C7-531C-413C-94C3-B9A1F30ED4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08"/>
                <a:ext cx="68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3" name="Rectangle 6784">
                <a:extLst>
                  <a:ext uri="{FF2B5EF4-FFF2-40B4-BE49-F238E27FC236}">
                    <a16:creationId xmlns:a16="http://schemas.microsoft.com/office/drawing/2014/main" id="{F7BB109A-6B7D-43C5-883A-A63ABBCB5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10"/>
                <a:ext cx="68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4" name="Rectangle 6785">
                <a:extLst>
                  <a:ext uri="{FF2B5EF4-FFF2-40B4-BE49-F238E27FC236}">
                    <a16:creationId xmlns:a16="http://schemas.microsoft.com/office/drawing/2014/main" id="{F4B59838-F571-44BB-8E29-369B25F75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12"/>
                <a:ext cx="681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5" name="Rectangle 6786">
                <a:extLst>
                  <a:ext uri="{FF2B5EF4-FFF2-40B4-BE49-F238E27FC236}">
                    <a16:creationId xmlns:a16="http://schemas.microsoft.com/office/drawing/2014/main" id="{54B3B2E9-9FDE-4A99-811C-CBCDDDD37F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16"/>
                <a:ext cx="68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6" name="Rectangle 6787">
                <a:extLst>
                  <a:ext uri="{FF2B5EF4-FFF2-40B4-BE49-F238E27FC236}">
                    <a16:creationId xmlns:a16="http://schemas.microsoft.com/office/drawing/2014/main" id="{AA42CBBE-3B55-417F-8CB0-ED1FD569E0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18"/>
                <a:ext cx="68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7" name="Rectangle 6788">
                <a:extLst>
                  <a:ext uri="{FF2B5EF4-FFF2-40B4-BE49-F238E27FC236}">
                    <a16:creationId xmlns:a16="http://schemas.microsoft.com/office/drawing/2014/main" id="{6A48886D-9FC6-4820-BA6A-082DBEE77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20"/>
                <a:ext cx="68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8" name="Rectangle 6789">
                <a:extLst>
                  <a:ext uri="{FF2B5EF4-FFF2-40B4-BE49-F238E27FC236}">
                    <a16:creationId xmlns:a16="http://schemas.microsoft.com/office/drawing/2014/main" id="{5A44106A-57FC-45F6-863C-8E662B980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22"/>
                <a:ext cx="68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89" name="Rectangle 6790">
                <a:extLst>
                  <a:ext uri="{FF2B5EF4-FFF2-40B4-BE49-F238E27FC236}">
                    <a16:creationId xmlns:a16="http://schemas.microsoft.com/office/drawing/2014/main" id="{E00B9CD4-9E53-428E-9667-E78E6FFA11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24"/>
                <a:ext cx="68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0" name="Rectangle 6791">
                <a:extLst>
                  <a:ext uri="{FF2B5EF4-FFF2-40B4-BE49-F238E27FC236}">
                    <a16:creationId xmlns:a16="http://schemas.microsoft.com/office/drawing/2014/main" id="{C2F1BEA7-DB4A-4599-B084-7E4896F953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26"/>
                <a:ext cx="68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1" name="Rectangle 6792">
                <a:extLst>
                  <a:ext uri="{FF2B5EF4-FFF2-40B4-BE49-F238E27FC236}">
                    <a16:creationId xmlns:a16="http://schemas.microsoft.com/office/drawing/2014/main" id="{FA654526-6B74-4A57-A2F5-6CC3413B3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28"/>
                <a:ext cx="681" cy="3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2" name="Rectangle 6793">
                <a:extLst>
                  <a:ext uri="{FF2B5EF4-FFF2-40B4-BE49-F238E27FC236}">
                    <a16:creationId xmlns:a16="http://schemas.microsoft.com/office/drawing/2014/main" id="{77A7BA64-6344-46FA-8549-F09C057DB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31"/>
                <a:ext cx="68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3" name="Rectangle 6794">
                <a:extLst>
                  <a:ext uri="{FF2B5EF4-FFF2-40B4-BE49-F238E27FC236}">
                    <a16:creationId xmlns:a16="http://schemas.microsoft.com/office/drawing/2014/main" id="{401031A5-19E3-4938-B3ED-4EECCC3B5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33"/>
                <a:ext cx="68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4" name="Rectangle 6795">
                <a:extLst>
                  <a:ext uri="{FF2B5EF4-FFF2-40B4-BE49-F238E27FC236}">
                    <a16:creationId xmlns:a16="http://schemas.microsoft.com/office/drawing/2014/main" id="{D76E952D-079C-4D65-9B45-EF7DBF795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35"/>
                <a:ext cx="681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5" name="Rectangle 6796">
                <a:extLst>
                  <a:ext uri="{FF2B5EF4-FFF2-40B4-BE49-F238E27FC236}">
                    <a16:creationId xmlns:a16="http://schemas.microsoft.com/office/drawing/2014/main" id="{F08ED1F3-19B6-499F-BE37-60D7A7438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37"/>
                <a:ext cx="68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6" name="Rectangle 6797">
                <a:extLst>
                  <a:ext uri="{FF2B5EF4-FFF2-40B4-BE49-F238E27FC236}">
                    <a16:creationId xmlns:a16="http://schemas.microsoft.com/office/drawing/2014/main" id="{5F747625-97E1-47CE-B18B-81C0E6516C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39"/>
                <a:ext cx="681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7" name="Rectangle 6798">
                <a:extLst>
                  <a:ext uri="{FF2B5EF4-FFF2-40B4-BE49-F238E27FC236}">
                    <a16:creationId xmlns:a16="http://schemas.microsoft.com/office/drawing/2014/main" id="{39E33653-3036-494E-ABD5-9355B72F6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41"/>
                <a:ext cx="681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8" name="Rectangle 6799">
                <a:extLst>
                  <a:ext uri="{FF2B5EF4-FFF2-40B4-BE49-F238E27FC236}">
                    <a16:creationId xmlns:a16="http://schemas.microsoft.com/office/drawing/2014/main" id="{9D278C2F-C12D-4FAC-97D2-EC842703F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43"/>
                <a:ext cx="681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99" name="Rectangle 6800">
                <a:extLst>
                  <a:ext uri="{FF2B5EF4-FFF2-40B4-BE49-F238E27FC236}">
                    <a16:creationId xmlns:a16="http://schemas.microsoft.com/office/drawing/2014/main" id="{7BE65156-2207-408E-95EE-DA41BF971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47"/>
                <a:ext cx="681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0" name="Rectangle 6801">
                <a:extLst>
                  <a:ext uri="{FF2B5EF4-FFF2-40B4-BE49-F238E27FC236}">
                    <a16:creationId xmlns:a16="http://schemas.microsoft.com/office/drawing/2014/main" id="{BE45E862-D3A2-4B1E-9852-46A80FE5D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49"/>
                <a:ext cx="681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1" name="Rectangle 6802">
                <a:extLst>
                  <a:ext uri="{FF2B5EF4-FFF2-40B4-BE49-F238E27FC236}">
                    <a16:creationId xmlns:a16="http://schemas.microsoft.com/office/drawing/2014/main" id="{2CCDA1A1-628B-4140-9E6E-24D59A111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51"/>
                <a:ext cx="68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2" name="Rectangle 6803">
                <a:extLst>
                  <a:ext uri="{FF2B5EF4-FFF2-40B4-BE49-F238E27FC236}">
                    <a16:creationId xmlns:a16="http://schemas.microsoft.com/office/drawing/2014/main" id="{F4DA4A46-E745-42B1-AE2B-CCDED54CA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53"/>
                <a:ext cx="681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3" name="Rectangle 6804">
                <a:extLst>
                  <a:ext uri="{FF2B5EF4-FFF2-40B4-BE49-F238E27FC236}">
                    <a16:creationId xmlns:a16="http://schemas.microsoft.com/office/drawing/2014/main" id="{F0D7A8C9-0F63-431D-8139-97CA6D8FF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55"/>
                <a:ext cx="681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4" name="Rectangle 6805">
                <a:extLst>
                  <a:ext uri="{FF2B5EF4-FFF2-40B4-BE49-F238E27FC236}">
                    <a16:creationId xmlns:a16="http://schemas.microsoft.com/office/drawing/2014/main" id="{D17BA3F1-ABEE-48A3-B919-A896830B3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57"/>
                <a:ext cx="68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5" name="Rectangle 6806">
                <a:extLst>
                  <a:ext uri="{FF2B5EF4-FFF2-40B4-BE49-F238E27FC236}">
                    <a16:creationId xmlns:a16="http://schemas.microsoft.com/office/drawing/2014/main" id="{655B539D-E294-4156-B56D-6997ACD6C0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59"/>
                <a:ext cx="681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6" name="Rectangle 6807">
                <a:extLst>
                  <a:ext uri="{FF2B5EF4-FFF2-40B4-BE49-F238E27FC236}">
                    <a16:creationId xmlns:a16="http://schemas.microsoft.com/office/drawing/2014/main" id="{352069C4-D06C-4012-BC59-9491ADA5E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61"/>
                <a:ext cx="681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7" name="Rectangle 6808">
                <a:extLst>
                  <a:ext uri="{FF2B5EF4-FFF2-40B4-BE49-F238E27FC236}">
                    <a16:creationId xmlns:a16="http://schemas.microsoft.com/office/drawing/2014/main" id="{6D16D08B-9DDA-4429-9A34-48D759CD0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65"/>
                <a:ext cx="681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8" name="Rectangle 6809">
                <a:extLst>
                  <a:ext uri="{FF2B5EF4-FFF2-40B4-BE49-F238E27FC236}">
                    <a16:creationId xmlns:a16="http://schemas.microsoft.com/office/drawing/2014/main" id="{314AA266-C7A4-4E2C-9AB7-EC6CB1AC0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67"/>
                <a:ext cx="681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09" name="Rectangle 6810">
                <a:extLst>
                  <a:ext uri="{FF2B5EF4-FFF2-40B4-BE49-F238E27FC236}">
                    <a16:creationId xmlns:a16="http://schemas.microsoft.com/office/drawing/2014/main" id="{6C5C215E-385F-4D06-BE02-838DA5CA3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69"/>
                <a:ext cx="68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0" name="Rectangle 6811">
                <a:extLst>
                  <a:ext uri="{FF2B5EF4-FFF2-40B4-BE49-F238E27FC236}">
                    <a16:creationId xmlns:a16="http://schemas.microsoft.com/office/drawing/2014/main" id="{B2BC84C8-252C-436D-96CD-5E54FB2AC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71"/>
                <a:ext cx="681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1" name="Rectangle 6812">
                <a:extLst>
                  <a:ext uri="{FF2B5EF4-FFF2-40B4-BE49-F238E27FC236}">
                    <a16:creationId xmlns:a16="http://schemas.microsoft.com/office/drawing/2014/main" id="{C5ED7C61-DDF3-4366-9DCA-A403F5BBE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73"/>
                <a:ext cx="681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2" name="Rectangle 6813">
                <a:extLst>
                  <a:ext uri="{FF2B5EF4-FFF2-40B4-BE49-F238E27FC236}">
                    <a16:creationId xmlns:a16="http://schemas.microsoft.com/office/drawing/2014/main" id="{25E3550C-B5AE-4326-88DC-06ACF6454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75"/>
                <a:ext cx="68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3" name="Rectangle 6814">
                <a:extLst>
                  <a:ext uri="{FF2B5EF4-FFF2-40B4-BE49-F238E27FC236}">
                    <a16:creationId xmlns:a16="http://schemas.microsoft.com/office/drawing/2014/main" id="{4C9C574C-4558-4CBD-9849-76050283C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77"/>
                <a:ext cx="681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4" name="Rectangle 6815">
                <a:extLst>
                  <a:ext uri="{FF2B5EF4-FFF2-40B4-BE49-F238E27FC236}">
                    <a16:creationId xmlns:a16="http://schemas.microsoft.com/office/drawing/2014/main" id="{DFD74336-7665-422F-A632-E0D2AF5D9B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81"/>
                <a:ext cx="68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5" name="Rectangle 6816">
                <a:extLst>
                  <a:ext uri="{FF2B5EF4-FFF2-40B4-BE49-F238E27FC236}">
                    <a16:creationId xmlns:a16="http://schemas.microsoft.com/office/drawing/2014/main" id="{D811F2C8-B8B0-4BCD-A318-02DD9FE56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83"/>
                <a:ext cx="681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6" name="Rectangle 6817">
                <a:extLst>
                  <a:ext uri="{FF2B5EF4-FFF2-40B4-BE49-F238E27FC236}">
                    <a16:creationId xmlns:a16="http://schemas.microsoft.com/office/drawing/2014/main" id="{B79660BF-AB6B-48D5-A8DE-77AA0E300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85"/>
                <a:ext cx="681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7" name="Rectangle 6818">
                <a:extLst>
                  <a:ext uri="{FF2B5EF4-FFF2-40B4-BE49-F238E27FC236}">
                    <a16:creationId xmlns:a16="http://schemas.microsoft.com/office/drawing/2014/main" id="{0AD2C2D7-19EF-4425-9D5A-D8EFFF0FE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87"/>
                <a:ext cx="68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8" name="Rectangle 6819">
                <a:extLst>
                  <a:ext uri="{FF2B5EF4-FFF2-40B4-BE49-F238E27FC236}">
                    <a16:creationId xmlns:a16="http://schemas.microsoft.com/office/drawing/2014/main" id="{8EB21E1D-72AF-4BB6-8F31-7CB5875DD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89"/>
                <a:ext cx="681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19" name="Rectangle 6820">
                <a:extLst>
                  <a:ext uri="{FF2B5EF4-FFF2-40B4-BE49-F238E27FC236}">
                    <a16:creationId xmlns:a16="http://schemas.microsoft.com/office/drawing/2014/main" id="{1FD3D259-7381-440F-9FF9-494FF375E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91"/>
                <a:ext cx="681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0" name="Rectangle 6821">
                <a:extLst>
                  <a:ext uri="{FF2B5EF4-FFF2-40B4-BE49-F238E27FC236}">
                    <a16:creationId xmlns:a16="http://schemas.microsoft.com/office/drawing/2014/main" id="{E9EDE5C9-BDCB-40DC-BCBC-5F6D452A6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93"/>
                <a:ext cx="681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1" name="Rectangle 6822">
                <a:extLst>
                  <a:ext uri="{FF2B5EF4-FFF2-40B4-BE49-F238E27FC236}">
                    <a16:creationId xmlns:a16="http://schemas.microsoft.com/office/drawing/2014/main" id="{4C5276F6-9FB6-4202-934B-BFE73D855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97"/>
                <a:ext cx="681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2" name="Rectangle 6823">
                <a:extLst>
                  <a:ext uri="{FF2B5EF4-FFF2-40B4-BE49-F238E27FC236}">
                    <a16:creationId xmlns:a16="http://schemas.microsoft.com/office/drawing/2014/main" id="{276AEBFE-4536-44BA-8304-91EA54D78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299"/>
                <a:ext cx="68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3" name="Rectangle 6824">
                <a:extLst>
                  <a:ext uri="{FF2B5EF4-FFF2-40B4-BE49-F238E27FC236}">
                    <a16:creationId xmlns:a16="http://schemas.microsoft.com/office/drawing/2014/main" id="{46E402A4-1F4C-4B65-8F2A-09076290D7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01"/>
                <a:ext cx="681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4" name="Rectangle 6825">
                <a:extLst>
                  <a:ext uri="{FF2B5EF4-FFF2-40B4-BE49-F238E27FC236}">
                    <a16:creationId xmlns:a16="http://schemas.microsoft.com/office/drawing/2014/main" id="{02864730-AE19-4F4E-9838-D0B4D5875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03"/>
                <a:ext cx="681" cy="1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5" name="Rectangle 6826">
                <a:extLst>
                  <a:ext uri="{FF2B5EF4-FFF2-40B4-BE49-F238E27FC236}">
                    <a16:creationId xmlns:a16="http://schemas.microsoft.com/office/drawing/2014/main" id="{EF8A98DC-4636-4B38-A359-207DC552F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04"/>
                <a:ext cx="681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6" name="Rectangle 6827">
                <a:extLst>
                  <a:ext uri="{FF2B5EF4-FFF2-40B4-BE49-F238E27FC236}">
                    <a16:creationId xmlns:a16="http://schemas.microsoft.com/office/drawing/2014/main" id="{06E524C4-346E-4366-883C-5AB21BD83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06"/>
                <a:ext cx="681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7" name="Rectangle 6828">
                <a:extLst>
                  <a:ext uri="{FF2B5EF4-FFF2-40B4-BE49-F238E27FC236}">
                    <a16:creationId xmlns:a16="http://schemas.microsoft.com/office/drawing/2014/main" id="{646C7429-344E-4830-8FF1-B111DE47F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08"/>
                <a:ext cx="681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8" name="Rectangle 6829">
                <a:extLst>
                  <a:ext uri="{FF2B5EF4-FFF2-40B4-BE49-F238E27FC236}">
                    <a16:creationId xmlns:a16="http://schemas.microsoft.com/office/drawing/2014/main" id="{B500CCB7-4ACE-4BB2-8C30-AD0AEDA51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12"/>
                <a:ext cx="68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29" name="Rectangle 6830">
                <a:extLst>
                  <a:ext uri="{FF2B5EF4-FFF2-40B4-BE49-F238E27FC236}">
                    <a16:creationId xmlns:a16="http://schemas.microsoft.com/office/drawing/2014/main" id="{27D7D8F9-CB56-4431-8313-438BA56BD0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14"/>
                <a:ext cx="681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0" name="Rectangle 6831">
                <a:extLst>
                  <a:ext uri="{FF2B5EF4-FFF2-40B4-BE49-F238E27FC236}">
                    <a16:creationId xmlns:a16="http://schemas.microsoft.com/office/drawing/2014/main" id="{9F7E708D-EFFE-4BCA-86B9-63922DECB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16"/>
                <a:ext cx="681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1" name="Rectangle 6832">
                <a:extLst>
                  <a:ext uri="{FF2B5EF4-FFF2-40B4-BE49-F238E27FC236}">
                    <a16:creationId xmlns:a16="http://schemas.microsoft.com/office/drawing/2014/main" id="{77983885-4B19-44D9-8158-B4A6BED312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18"/>
                <a:ext cx="68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2" name="Rectangle 6833">
                <a:extLst>
                  <a:ext uri="{FF2B5EF4-FFF2-40B4-BE49-F238E27FC236}">
                    <a16:creationId xmlns:a16="http://schemas.microsoft.com/office/drawing/2014/main" id="{83141F3E-2F13-4B00-98FC-1DC78577F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20"/>
                <a:ext cx="681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3" name="Rectangle 6834">
                <a:extLst>
                  <a:ext uri="{FF2B5EF4-FFF2-40B4-BE49-F238E27FC236}">
                    <a16:creationId xmlns:a16="http://schemas.microsoft.com/office/drawing/2014/main" id="{BA4ED66D-8041-463B-AD87-4D86A71B3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22"/>
                <a:ext cx="68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4" name="Rectangle 6835">
                <a:extLst>
                  <a:ext uri="{FF2B5EF4-FFF2-40B4-BE49-F238E27FC236}">
                    <a16:creationId xmlns:a16="http://schemas.microsoft.com/office/drawing/2014/main" id="{FBB8828D-47E5-4D04-BA7B-EA45AE1A2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24"/>
                <a:ext cx="681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5" name="Rectangle 6836">
                <a:extLst>
                  <a:ext uri="{FF2B5EF4-FFF2-40B4-BE49-F238E27FC236}">
                    <a16:creationId xmlns:a16="http://schemas.microsoft.com/office/drawing/2014/main" id="{30F13221-1F28-41B3-A722-F53661DC6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26"/>
                <a:ext cx="681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6" name="Rectangle 6837">
                <a:extLst>
                  <a:ext uri="{FF2B5EF4-FFF2-40B4-BE49-F238E27FC236}">
                    <a16:creationId xmlns:a16="http://schemas.microsoft.com/office/drawing/2014/main" id="{66353427-540A-40F0-9BDA-10E3821AA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30"/>
                <a:ext cx="68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7" name="Rectangle 6838">
                <a:extLst>
                  <a:ext uri="{FF2B5EF4-FFF2-40B4-BE49-F238E27FC236}">
                    <a16:creationId xmlns:a16="http://schemas.microsoft.com/office/drawing/2014/main" id="{1FED64C9-5C2C-43F7-A2FB-764B29FCC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32"/>
                <a:ext cx="681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8" name="Rectangle 6839">
                <a:extLst>
                  <a:ext uri="{FF2B5EF4-FFF2-40B4-BE49-F238E27FC236}">
                    <a16:creationId xmlns:a16="http://schemas.microsoft.com/office/drawing/2014/main" id="{CEDDD60C-FB14-4EDD-801B-EABF8E4BE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34"/>
                <a:ext cx="68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39" name="Rectangle 6840">
                <a:extLst>
                  <a:ext uri="{FF2B5EF4-FFF2-40B4-BE49-F238E27FC236}">
                    <a16:creationId xmlns:a16="http://schemas.microsoft.com/office/drawing/2014/main" id="{7DA0FDE6-3D42-49F6-A794-14276D819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36"/>
                <a:ext cx="68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40" name="Rectangle 6841">
                <a:extLst>
                  <a:ext uri="{FF2B5EF4-FFF2-40B4-BE49-F238E27FC236}">
                    <a16:creationId xmlns:a16="http://schemas.microsoft.com/office/drawing/2014/main" id="{6F227C01-3288-47E0-B967-90BCC203E9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38"/>
                <a:ext cx="681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41" name="Rectangle 6842">
                <a:extLst>
                  <a:ext uri="{FF2B5EF4-FFF2-40B4-BE49-F238E27FC236}">
                    <a16:creationId xmlns:a16="http://schemas.microsoft.com/office/drawing/2014/main" id="{16F69831-1745-4174-B840-2E62D2A68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40"/>
                <a:ext cx="68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42" name="Rectangle 6843">
                <a:extLst>
                  <a:ext uri="{FF2B5EF4-FFF2-40B4-BE49-F238E27FC236}">
                    <a16:creationId xmlns:a16="http://schemas.microsoft.com/office/drawing/2014/main" id="{A3A943CC-4D51-4794-8041-D2A573BD0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42"/>
                <a:ext cx="681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43" name="Rectangle 6844">
                <a:extLst>
                  <a:ext uri="{FF2B5EF4-FFF2-40B4-BE49-F238E27FC236}">
                    <a16:creationId xmlns:a16="http://schemas.microsoft.com/office/drawing/2014/main" id="{9F285694-48D2-4C1C-89D5-D69936DEE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46"/>
                <a:ext cx="68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44" name="Rectangle 6845">
                <a:extLst>
                  <a:ext uri="{FF2B5EF4-FFF2-40B4-BE49-F238E27FC236}">
                    <a16:creationId xmlns:a16="http://schemas.microsoft.com/office/drawing/2014/main" id="{73ECB452-9322-4544-96E7-CAB3F4F2D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48"/>
                <a:ext cx="68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645" name="Rectangle 6846">
                <a:extLst>
                  <a:ext uri="{FF2B5EF4-FFF2-40B4-BE49-F238E27FC236}">
                    <a16:creationId xmlns:a16="http://schemas.microsoft.com/office/drawing/2014/main" id="{7EF623DD-411E-4E28-8DF8-028B080375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4" y="1350"/>
                <a:ext cx="68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8507" name="Rectangle 6847">
              <a:extLst>
                <a:ext uri="{FF2B5EF4-FFF2-40B4-BE49-F238E27FC236}">
                  <a16:creationId xmlns:a16="http://schemas.microsoft.com/office/drawing/2014/main" id="{C5E09BA6-85FC-4ACD-A7DD-6002B4E59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4" y="1042"/>
              <a:ext cx="683" cy="312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196" name="Rectangle 6848">
            <a:extLst>
              <a:ext uri="{FF2B5EF4-FFF2-40B4-BE49-F238E27FC236}">
                <a16:creationId xmlns:a16="http://schemas.microsoft.com/office/drawing/2014/main" id="{BCA89DF1-5155-431D-81C8-6498F8434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8" y="1820863"/>
            <a:ext cx="121347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State Surgeon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7" name="Rectangle 6849">
            <a:extLst>
              <a:ext uri="{FF2B5EF4-FFF2-40B4-BE49-F238E27FC236}">
                <a16:creationId xmlns:a16="http://schemas.microsoft.com/office/drawing/2014/main" id="{3FE7CC32-1EA3-447B-9317-77BD1F721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025650"/>
            <a:ext cx="1066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General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8" name="Rectangle 6850">
            <a:extLst>
              <a:ext uri="{FF2B5EF4-FFF2-40B4-BE49-F238E27FC236}">
                <a16:creationId xmlns:a16="http://schemas.microsoft.com/office/drawing/2014/main" id="{BF09627D-8CF8-41A6-B00E-F32ACD85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1" y="1557338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FDLE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199" name="Rectangle 6851">
            <a:extLst>
              <a:ext uri="{FF2B5EF4-FFF2-40B4-BE49-F238E27FC236}">
                <a16:creationId xmlns:a16="http://schemas.microsoft.com/office/drawing/2014/main" id="{B2EAB188-145B-4DB1-BA5B-0C20196E6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5" y="1771650"/>
            <a:ext cx="12455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Commissioner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00" name="Rectangle 6852">
            <a:extLst>
              <a:ext uri="{FF2B5EF4-FFF2-40B4-BE49-F238E27FC236}">
                <a16:creationId xmlns:a16="http://schemas.microsoft.com/office/drawing/2014/main" id="{9DD51246-3B0D-4A48-B99D-2C3E68F0D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576" y="1984375"/>
            <a:ext cx="4584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Chair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01" name="Group 6853">
            <a:extLst>
              <a:ext uri="{FF2B5EF4-FFF2-40B4-BE49-F238E27FC236}">
                <a16:creationId xmlns:a16="http://schemas.microsoft.com/office/drawing/2014/main" id="{BE39D7EC-FA0A-421E-8A21-4862277D1B0C}"/>
              </a:ext>
            </a:extLst>
          </p:cNvPr>
          <p:cNvGrpSpPr>
            <a:grpSpLocks/>
          </p:cNvGrpSpPr>
          <p:nvPr/>
        </p:nvGrpSpPr>
        <p:grpSpPr bwMode="auto">
          <a:xfrm>
            <a:off x="4775201" y="1495426"/>
            <a:ext cx="1357313" cy="733425"/>
            <a:chOff x="2048" y="862"/>
            <a:chExt cx="855" cy="462"/>
          </a:xfrm>
        </p:grpSpPr>
        <p:sp>
          <p:nvSpPr>
            <p:cNvPr id="8364" name="Rectangle 6854">
              <a:extLst>
                <a:ext uri="{FF2B5EF4-FFF2-40B4-BE49-F238E27FC236}">
                  <a16:creationId xmlns:a16="http://schemas.microsoft.com/office/drawing/2014/main" id="{9550A9AC-B3AC-41C0-827A-268E7B041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878"/>
              <a:ext cx="839" cy="446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8365" name="Group 6855">
              <a:extLst>
                <a:ext uri="{FF2B5EF4-FFF2-40B4-BE49-F238E27FC236}">
                  <a16:creationId xmlns:a16="http://schemas.microsoft.com/office/drawing/2014/main" id="{3C306CF3-DBEA-4535-9541-2D597DD5E2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48" y="862"/>
              <a:ext cx="837" cy="444"/>
              <a:chOff x="2048" y="862"/>
              <a:chExt cx="837" cy="444"/>
            </a:xfrm>
          </p:grpSpPr>
          <p:sp>
            <p:nvSpPr>
              <p:cNvPr id="8367" name="Rectangle 6856">
                <a:extLst>
                  <a:ext uri="{FF2B5EF4-FFF2-40B4-BE49-F238E27FC236}">
                    <a16:creationId xmlns:a16="http://schemas.microsoft.com/office/drawing/2014/main" id="{D60EC325-6854-46E6-A055-F37E33FD5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62"/>
                <a:ext cx="837" cy="4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68" name="Rectangle 6857">
                <a:extLst>
                  <a:ext uri="{FF2B5EF4-FFF2-40B4-BE49-F238E27FC236}">
                    <a16:creationId xmlns:a16="http://schemas.microsoft.com/office/drawing/2014/main" id="{942A13D7-A3CE-4654-B4E2-AB80D10AE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66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69" name="Rectangle 6858">
                <a:extLst>
                  <a:ext uri="{FF2B5EF4-FFF2-40B4-BE49-F238E27FC236}">
                    <a16:creationId xmlns:a16="http://schemas.microsoft.com/office/drawing/2014/main" id="{3C0DB69D-780F-4B85-956E-E4775ECC9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68"/>
                <a:ext cx="837" cy="4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0" name="Rectangle 6859">
                <a:extLst>
                  <a:ext uri="{FF2B5EF4-FFF2-40B4-BE49-F238E27FC236}">
                    <a16:creationId xmlns:a16="http://schemas.microsoft.com/office/drawing/2014/main" id="{2FF0E5D9-D90F-4223-A6A3-F36C87E47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72"/>
                <a:ext cx="837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1" name="Rectangle 6860">
                <a:extLst>
                  <a:ext uri="{FF2B5EF4-FFF2-40B4-BE49-F238E27FC236}">
                    <a16:creationId xmlns:a16="http://schemas.microsoft.com/office/drawing/2014/main" id="{6C50863B-7D66-4080-A077-A8B948DF09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76"/>
                <a:ext cx="83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2" name="Rectangle 6861">
                <a:extLst>
                  <a:ext uri="{FF2B5EF4-FFF2-40B4-BE49-F238E27FC236}">
                    <a16:creationId xmlns:a16="http://schemas.microsoft.com/office/drawing/2014/main" id="{50D83996-3947-4004-8584-68BD7A51E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78"/>
                <a:ext cx="837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3" name="Rectangle 6862">
                <a:extLst>
                  <a:ext uri="{FF2B5EF4-FFF2-40B4-BE49-F238E27FC236}">
                    <a16:creationId xmlns:a16="http://schemas.microsoft.com/office/drawing/2014/main" id="{62D2D5EF-5B87-4FEF-91CA-935F18C90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82"/>
                <a:ext cx="83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4" name="Rectangle 6863">
                <a:extLst>
                  <a:ext uri="{FF2B5EF4-FFF2-40B4-BE49-F238E27FC236}">
                    <a16:creationId xmlns:a16="http://schemas.microsoft.com/office/drawing/2014/main" id="{7A42457D-9FF5-446F-A124-22DFDAA10B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84"/>
                <a:ext cx="837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5" name="Rectangle 6864">
                <a:extLst>
                  <a:ext uri="{FF2B5EF4-FFF2-40B4-BE49-F238E27FC236}">
                    <a16:creationId xmlns:a16="http://schemas.microsoft.com/office/drawing/2014/main" id="{49477F3E-C2D6-4E1C-8C1F-566378810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88"/>
                <a:ext cx="837" cy="4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6" name="Rectangle 6865">
                <a:extLst>
                  <a:ext uri="{FF2B5EF4-FFF2-40B4-BE49-F238E27FC236}">
                    <a16:creationId xmlns:a16="http://schemas.microsoft.com/office/drawing/2014/main" id="{ACAFC389-50E7-4F01-986B-B1AE0067E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92"/>
                <a:ext cx="837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7" name="Rectangle 6866">
                <a:extLst>
                  <a:ext uri="{FF2B5EF4-FFF2-40B4-BE49-F238E27FC236}">
                    <a16:creationId xmlns:a16="http://schemas.microsoft.com/office/drawing/2014/main" id="{525DD796-09CF-4940-9E5A-6C450929D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94"/>
                <a:ext cx="837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8" name="Rectangle 6867">
                <a:extLst>
                  <a:ext uri="{FF2B5EF4-FFF2-40B4-BE49-F238E27FC236}">
                    <a16:creationId xmlns:a16="http://schemas.microsoft.com/office/drawing/2014/main" id="{831B8535-8F9D-4BAB-B240-34060F2F07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898"/>
                <a:ext cx="837" cy="4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79" name="Rectangle 6868">
                <a:extLst>
                  <a:ext uri="{FF2B5EF4-FFF2-40B4-BE49-F238E27FC236}">
                    <a16:creationId xmlns:a16="http://schemas.microsoft.com/office/drawing/2014/main" id="{822A0E58-C910-49DE-8F4B-FB7BCA5EFA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02"/>
                <a:ext cx="837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0" name="Rectangle 6869">
                <a:extLst>
                  <a:ext uri="{FF2B5EF4-FFF2-40B4-BE49-F238E27FC236}">
                    <a16:creationId xmlns:a16="http://schemas.microsoft.com/office/drawing/2014/main" id="{A0AE7984-E5B5-43F9-9645-687A23671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04"/>
                <a:ext cx="837" cy="4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1" name="Rectangle 6870">
                <a:extLst>
                  <a:ext uri="{FF2B5EF4-FFF2-40B4-BE49-F238E27FC236}">
                    <a16:creationId xmlns:a16="http://schemas.microsoft.com/office/drawing/2014/main" id="{17B7FDC0-09FF-4029-B302-A614298D9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08"/>
                <a:ext cx="837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2" name="Rectangle 6871">
                <a:extLst>
                  <a:ext uri="{FF2B5EF4-FFF2-40B4-BE49-F238E27FC236}">
                    <a16:creationId xmlns:a16="http://schemas.microsoft.com/office/drawing/2014/main" id="{D0E2F5DF-7859-4543-8A32-D4482CC79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10"/>
                <a:ext cx="837" cy="4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3" name="Rectangle 6872">
                <a:extLst>
                  <a:ext uri="{FF2B5EF4-FFF2-40B4-BE49-F238E27FC236}">
                    <a16:creationId xmlns:a16="http://schemas.microsoft.com/office/drawing/2014/main" id="{628441E9-CAAC-434E-873E-8ADA779971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14"/>
                <a:ext cx="837" cy="4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4" name="Rectangle 6873">
                <a:extLst>
                  <a:ext uri="{FF2B5EF4-FFF2-40B4-BE49-F238E27FC236}">
                    <a16:creationId xmlns:a16="http://schemas.microsoft.com/office/drawing/2014/main" id="{B598FBCD-4911-4E71-8979-5C258E697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18"/>
                <a:ext cx="837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5" name="Rectangle 6874">
                <a:extLst>
                  <a:ext uri="{FF2B5EF4-FFF2-40B4-BE49-F238E27FC236}">
                    <a16:creationId xmlns:a16="http://schemas.microsoft.com/office/drawing/2014/main" id="{8E85C99F-9239-4306-891C-806B3EF2C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20"/>
                <a:ext cx="837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6" name="Rectangle 6875">
                <a:extLst>
                  <a:ext uri="{FF2B5EF4-FFF2-40B4-BE49-F238E27FC236}">
                    <a16:creationId xmlns:a16="http://schemas.microsoft.com/office/drawing/2014/main" id="{B6BF4531-063A-4A7B-9C79-793CD9D61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24"/>
                <a:ext cx="837" cy="4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7" name="Rectangle 6876">
                <a:extLst>
                  <a:ext uri="{FF2B5EF4-FFF2-40B4-BE49-F238E27FC236}">
                    <a16:creationId xmlns:a16="http://schemas.microsoft.com/office/drawing/2014/main" id="{1121708B-DEFC-42D9-BA3E-201445D81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28"/>
                <a:ext cx="837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8" name="Rectangle 6877">
                <a:extLst>
                  <a:ext uri="{FF2B5EF4-FFF2-40B4-BE49-F238E27FC236}">
                    <a16:creationId xmlns:a16="http://schemas.microsoft.com/office/drawing/2014/main" id="{9D3F8E3C-CD5C-424A-827F-77E7BA853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30"/>
                <a:ext cx="837" cy="3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89" name="Rectangle 6878">
                <a:extLst>
                  <a:ext uri="{FF2B5EF4-FFF2-40B4-BE49-F238E27FC236}">
                    <a16:creationId xmlns:a16="http://schemas.microsoft.com/office/drawing/2014/main" id="{A0DBB28B-E050-4249-A698-F95A55068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33"/>
                <a:ext cx="837" cy="4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0" name="Rectangle 6879">
                <a:extLst>
                  <a:ext uri="{FF2B5EF4-FFF2-40B4-BE49-F238E27FC236}">
                    <a16:creationId xmlns:a16="http://schemas.microsoft.com/office/drawing/2014/main" id="{4A5F8791-B96C-4E29-83EE-D098FD2B7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37"/>
                <a:ext cx="837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1" name="Rectangle 6880">
                <a:extLst>
                  <a:ext uri="{FF2B5EF4-FFF2-40B4-BE49-F238E27FC236}">
                    <a16:creationId xmlns:a16="http://schemas.microsoft.com/office/drawing/2014/main" id="{E97200C8-02C0-43A4-96CA-86A07969E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39"/>
                <a:ext cx="837" cy="4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2" name="Rectangle 6881">
                <a:extLst>
                  <a:ext uri="{FF2B5EF4-FFF2-40B4-BE49-F238E27FC236}">
                    <a16:creationId xmlns:a16="http://schemas.microsoft.com/office/drawing/2014/main" id="{B35A9C9D-D515-47B4-BD24-149790927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43"/>
                <a:ext cx="837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3" name="Rectangle 6882">
                <a:extLst>
                  <a:ext uri="{FF2B5EF4-FFF2-40B4-BE49-F238E27FC236}">
                    <a16:creationId xmlns:a16="http://schemas.microsoft.com/office/drawing/2014/main" id="{66ED70FF-8A00-4D5B-90D5-FEF47D1259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45"/>
                <a:ext cx="837" cy="4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4" name="Rectangle 6883">
                <a:extLst>
                  <a:ext uri="{FF2B5EF4-FFF2-40B4-BE49-F238E27FC236}">
                    <a16:creationId xmlns:a16="http://schemas.microsoft.com/office/drawing/2014/main" id="{64FC8A64-4A04-4139-9D3C-91472CC67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49"/>
                <a:ext cx="837" cy="4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5" name="Rectangle 6884">
                <a:extLst>
                  <a:ext uri="{FF2B5EF4-FFF2-40B4-BE49-F238E27FC236}">
                    <a16:creationId xmlns:a16="http://schemas.microsoft.com/office/drawing/2014/main" id="{EB01E085-1D97-4BBE-80E9-04B76C6E5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53"/>
                <a:ext cx="837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6" name="Rectangle 6885">
                <a:extLst>
                  <a:ext uri="{FF2B5EF4-FFF2-40B4-BE49-F238E27FC236}">
                    <a16:creationId xmlns:a16="http://schemas.microsoft.com/office/drawing/2014/main" id="{4FF2E362-E8EE-42A5-B675-94349C18D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55"/>
                <a:ext cx="837" cy="4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7" name="Rectangle 6886">
                <a:extLst>
                  <a:ext uri="{FF2B5EF4-FFF2-40B4-BE49-F238E27FC236}">
                    <a16:creationId xmlns:a16="http://schemas.microsoft.com/office/drawing/2014/main" id="{7263063F-0654-469E-8675-8AA57F3B77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59"/>
                <a:ext cx="837" cy="4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8" name="Rectangle 6887">
                <a:extLst>
                  <a:ext uri="{FF2B5EF4-FFF2-40B4-BE49-F238E27FC236}">
                    <a16:creationId xmlns:a16="http://schemas.microsoft.com/office/drawing/2014/main" id="{26897FAA-BF42-466B-AB2E-974144AB8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63"/>
                <a:ext cx="837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99" name="Rectangle 6888">
                <a:extLst>
                  <a:ext uri="{FF2B5EF4-FFF2-40B4-BE49-F238E27FC236}">
                    <a16:creationId xmlns:a16="http://schemas.microsoft.com/office/drawing/2014/main" id="{07C9B1E4-7E1A-48B5-8BE6-097ED31E5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65"/>
                <a:ext cx="837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0" name="Rectangle 6889">
                <a:extLst>
                  <a:ext uri="{FF2B5EF4-FFF2-40B4-BE49-F238E27FC236}">
                    <a16:creationId xmlns:a16="http://schemas.microsoft.com/office/drawing/2014/main" id="{0DDE3DB6-6AE5-463D-917B-EA50858878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69"/>
                <a:ext cx="837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1" name="Rectangle 6890">
                <a:extLst>
                  <a:ext uri="{FF2B5EF4-FFF2-40B4-BE49-F238E27FC236}">
                    <a16:creationId xmlns:a16="http://schemas.microsoft.com/office/drawing/2014/main" id="{FDEC9827-FA1C-4F5D-87F6-38C35F182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71"/>
                <a:ext cx="837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2" name="Rectangle 6891">
                <a:extLst>
                  <a:ext uri="{FF2B5EF4-FFF2-40B4-BE49-F238E27FC236}">
                    <a16:creationId xmlns:a16="http://schemas.microsoft.com/office/drawing/2014/main" id="{F1837649-6A21-4244-B515-B69B83D89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75"/>
                <a:ext cx="837" cy="4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3" name="Rectangle 6892">
                <a:extLst>
                  <a:ext uri="{FF2B5EF4-FFF2-40B4-BE49-F238E27FC236}">
                    <a16:creationId xmlns:a16="http://schemas.microsoft.com/office/drawing/2014/main" id="{FD0585F0-420A-4DAB-ABFA-E90FBEAD42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79"/>
                <a:ext cx="837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4" name="Rectangle 6893">
                <a:extLst>
                  <a:ext uri="{FF2B5EF4-FFF2-40B4-BE49-F238E27FC236}">
                    <a16:creationId xmlns:a16="http://schemas.microsoft.com/office/drawing/2014/main" id="{4D1AD471-6DB3-46E9-8840-FAD66646B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81"/>
                <a:ext cx="837" cy="4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5" name="Rectangle 6894">
                <a:extLst>
                  <a:ext uri="{FF2B5EF4-FFF2-40B4-BE49-F238E27FC236}">
                    <a16:creationId xmlns:a16="http://schemas.microsoft.com/office/drawing/2014/main" id="{CA254D9C-D98D-4C1B-B012-31391BD3BF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85"/>
                <a:ext cx="837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6" name="Rectangle 6895">
                <a:extLst>
                  <a:ext uri="{FF2B5EF4-FFF2-40B4-BE49-F238E27FC236}">
                    <a16:creationId xmlns:a16="http://schemas.microsoft.com/office/drawing/2014/main" id="{4250C324-9E2B-4009-83CD-6050CA97A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89"/>
                <a:ext cx="837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7" name="Rectangle 6896">
                <a:extLst>
                  <a:ext uri="{FF2B5EF4-FFF2-40B4-BE49-F238E27FC236}">
                    <a16:creationId xmlns:a16="http://schemas.microsoft.com/office/drawing/2014/main" id="{F719D9CC-5276-4B08-91EF-71886874F4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91"/>
                <a:ext cx="837" cy="4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8" name="Rectangle 6897">
                <a:extLst>
                  <a:ext uri="{FF2B5EF4-FFF2-40B4-BE49-F238E27FC236}">
                    <a16:creationId xmlns:a16="http://schemas.microsoft.com/office/drawing/2014/main" id="{40227AE5-600C-467A-8295-680DEFDBE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95"/>
                <a:ext cx="837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09" name="Rectangle 6898">
                <a:extLst>
                  <a:ext uri="{FF2B5EF4-FFF2-40B4-BE49-F238E27FC236}">
                    <a16:creationId xmlns:a16="http://schemas.microsoft.com/office/drawing/2014/main" id="{946B3F4D-B3CD-4EA1-AD70-B30A08BE5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997"/>
                <a:ext cx="837" cy="4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0" name="Rectangle 6899">
                <a:extLst>
                  <a:ext uri="{FF2B5EF4-FFF2-40B4-BE49-F238E27FC236}">
                    <a16:creationId xmlns:a16="http://schemas.microsoft.com/office/drawing/2014/main" id="{2F3BFE24-CFD2-45D4-B3A8-7DF9FDE33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01"/>
                <a:ext cx="837" cy="4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1" name="Rectangle 6900">
                <a:extLst>
                  <a:ext uri="{FF2B5EF4-FFF2-40B4-BE49-F238E27FC236}">
                    <a16:creationId xmlns:a16="http://schemas.microsoft.com/office/drawing/2014/main" id="{53B27542-2A27-45A0-901C-354E66B29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05"/>
                <a:ext cx="837" cy="1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2" name="Rectangle 6901">
                <a:extLst>
                  <a:ext uri="{FF2B5EF4-FFF2-40B4-BE49-F238E27FC236}">
                    <a16:creationId xmlns:a16="http://schemas.microsoft.com/office/drawing/2014/main" id="{F240E565-035F-46BE-B464-465BBB9DC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06"/>
                <a:ext cx="837" cy="4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3" name="Rectangle 6902">
                <a:extLst>
                  <a:ext uri="{FF2B5EF4-FFF2-40B4-BE49-F238E27FC236}">
                    <a16:creationId xmlns:a16="http://schemas.microsoft.com/office/drawing/2014/main" id="{5902FA13-DD2B-4559-AD4B-12CA619FE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10"/>
                <a:ext cx="837" cy="4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4" name="Rectangle 6903">
                <a:extLst>
                  <a:ext uri="{FF2B5EF4-FFF2-40B4-BE49-F238E27FC236}">
                    <a16:creationId xmlns:a16="http://schemas.microsoft.com/office/drawing/2014/main" id="{AF52C3A9-A464-401D-9742-4D1DB7AE6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14"/>
                <a:ext cx="837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5" name="Rectangle 6904">
                <a:extLst>
                  <a:ext uri="{FF2B5EF4-FFF2-40B4-BE49-F238E27FC236}">
                    <a16:creationId xmlns:a16="http://schemas.microsoft.com/office/drawing/2014/main" id="{06A6883A-7F6C-4450-81B3-D5646B89E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16"/>
                <a:ext cx="837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6" name="Rectangle 6905">
                <a:extLst>
                  <a:ext uri="{FF2B5EF4-FFF2-40B4-BE49-F238E27FC236}">
                    <a16:creationId xmlns:a16="http://schemas.microsoft.com/office/drawing/2014/main" id="{B32EB7AB-E6D9-4923-9E52-A58178AA5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20"/>
                <a:ext cx="837" cy="4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7" name="Rectangle 6906">
                <a:extLst>
                  <a:ext uri="{FF2B5EF4-FFF2-40B4-BE49-F238E27FC236}">
                    <a16:creationId xmlns:a16="http://schemas.microsoft.com/office/drawing/2014/main" id="{DDBE6715-073C-4FA5-AFCA-EB73FAF3EB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24"/>
                <a:ext cx="837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8" name="Rectangle 6907">
                <a:extLst>
                  <a:ext uri="{FF2B5EF4-FFF2-40B4-BE49-F238E27FC236}">
                    <a16:creationId xmlns:a16="http://schemas.microsoft.com/office/drawing/2014/main" id="{17E647C9-0B56-4E13-B738-D94F37028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26"/>
                <a:ext cx="837" cy="4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19" name="Rectangle 6908">
                <a:extLst>
                  <a:ext uri="{FF2B5EF4-FFF2-40B4-BE49-F238E27FC236}">
                    <a16:creationId xmlns:a16="http://schemas.microsoft.com/office/drawing/2014/main" id="{3378034B-483E-467C-90BD-0390D7406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30"/>
                <a:ext cx="837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0" name="Rectangle 6909">
                <a:extLst>
                  <a:ext uri="{FF2B5EF4-FFF2-40B4-BE49-F238E27FC236}">
                    <a16:creationId xmlns:a16="http://schemas.microsoft.com/office/drawing/2014/main" id="{C05C9A38-95A1-4B43-B1E1-9DD6CDCC2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32"/>
                <a:ext cx="837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1" name="Rectangle 6910">
                <a:extLst>
                  <a:ext uri="{FF2B5EF4-FFF2-40B4-BE49-F238E27FC236}">
                    <a16:creationId xmlns:a16="http://schemas.microsoft.com/office/drawing/2014/main" id="{5647028A-CDE3-455B-B1F9-BED03CB7D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36"/>
                <a:ext cx="837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2" name="Rectangle 6911">
                <a:extLst>
                  <a:ext uri="{FF2B5EF4-FFF2-40B4-BE49-F238E27FC236}">
                    <a16:creationId xmlns:a16="http://schemas.microsoft.com/office/drawing/2014/main" id="{232CD1A1-D8C0-4DB3-9A09-AD431820C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40"/>
                <a:ext cx="837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3" name="Rectangle 6912">
                <a:extLst>
                  <a:ext uri="{FF2B5EF4-FFF2-40B4-BE49-F238E27FC236}">
                    <a16:creationId xmlns:a16="http://schemas.microsoft.com/office/drawing/2014/main" id="{C8D6F0D7-0641-4C34-9025-8BB2FD49C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42"/>
                <a:ext cx="837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4" name="Rectangle 6913">
                <a:extLst>
                  <a:ext uri="{FF2B5EF4-FFF2-40B4-BE49-F238E27FC236}">
                    <a16:creationId xmlns:a16="http://schemas.microsoft.com/office/drawing/2014/main" id="{34DB2151-264D-4939-8C09-42EF3D260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46"/>
                <a:ext cx="837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5" name="Rectangle 6914">
                <a:extLst>
                  <a:ext uri="{FF2B5EF4-FFF2-40B4-BE49-F238E27FC236}">
                    <a16:creationId xmlns:a16="http://schemas.microsoft.com/office/drawing/2014/main" id="{E888F391-1D29-49F1-984F-71079BF79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50"/>
                <a:ext cx="83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6" name="Rectangle 6915">
                <a:extLst>
                  <a:ext uri="{FF2B5EF4-FFF2-40B4-BE49-F238E27FC236}">
                    <a16:creationId xmlns:a16="http://schemas.microsoft.com/office/drawing/2014/main" id="{F2480531-EBEA-4B2E-BDAD-B3D1A77B3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52"/>
                <a:ext cx="837" cy="4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7" name="Rectangle 6916">
                <a:extLst>
                  <a:ext uri="{FF2B5EF4-FFF2-40B4-BE49-F238E27FC236}">
                    <a16:creationId xmlns:a16="http://schemas.microsoft.com/office/drawing/2014/main" id="{37FFB35E-2F1C-42D6-9562-DD9D5DC2B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56"/>
                <a:ext cx="83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8" name="Rectangle 6917">
                <a:extLst>
                  <a:ext uri="{FF2B5EF4-FFF2-40B4-BE49-F238E27FC236}">
                    <a16:creationId xmlns:a16="http://schemas.microsoft.com/office/drawing/2014/main" id="{0BAF5AC1-10BC-49B5-948B-802E22960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58"/>
                <a:ext cx="837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29" name="Rectangle 6918">
                <a:extLst>
                  <a:ext uri="{FF2B5EF4-FFF2-40B4-BE49-F238E27FC236}">
                    <a16:creationId xmlns:a16="http://schemas.microsoft.com/office/drawing/2014/main" id="{2188AABB-1EFC-4887-A226-461CCF64E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62"/>
                <a:ext cx="837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0" name="Rectangle 6919">
                <a:extLst>
                  <a:ext uri="{FF2B5EF4-FFF2-40B4-BE49-F238E27FC236}">
                    <a16:creationId xmlns:a16="http://schemas.microsoft.com/office/drawing/2014/main" id="{4318A7CF-E553-47F6-A420-79381CCF4C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66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1" name="Rectangle 6920">
                <a:extLst>
                  <a:ext uri="{FF2B5EF4-FFF2-40B4-BE49-F238E27FC236}">
                    <a16:creationId xmlns:a16="http://schemas.microsoft.com/office/drawing/2014/main" id="{9946F939-A1D4-411D-A522-CBDD3B0B9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68"/>
                <a:ext cx="837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2" name="Rectangle 6921">
                <a:extLst>
                  <a:ext uri="{FF2B5EF4-FFF2-40B4-BE49-F238E27FC236}">
                    <a16:creationId xmlns:a16="http://schemas.microsoft.com/office/drawing/2014/main" id="{7A02F9D3-FDA5-45EE-B11B-1722293E1F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72"/>
                <a:ext cx="837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3" name="Rectangle 6922">
                <a:extLst>
                  <a:ext uri="{FF2B5EF4-FFF2-40B4-BE49-F238E27FC236}">
                    <a16:creationId xmlns:a16="http://schemas.microsoft.com/office/drawing/2014/main" id="{1785AD1A-7E01-4373-80AC-01E81F7C0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76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4" name="Rectangle 6923">
                <a:extLst>
                  <a:ext uri="{FF2B5EF4-FFF2-40B4-BE49-F238E27FC236}">
                    <a16:creationId xmlns:a16="http://schemas.microsoft.com/office/drawing/2014/main" id="{B96ACD42-B258-4D70-9876-15A7BEACF4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78"/>
                <a:ext cx="837" cy="3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5" name="Rectangle 6924">
                <a:extLst>
                  <a:ext uri="{FF2B5EF4-FFF2-40B4-BE49-F238E27FC236}">
                    <a16:creationId xmlns:a16="http://schemas.microsoft.com/office/drawing/2014/main" id="{1E7D714D-A423-4F2B-B863-C941AFABB0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81"/>
                <a:ext cx="837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6" name="Rectangle 6925">
                <a:extLst>
                  <a:ext uri="{FF2B5EF4-FFF2-40B4-BE49-F238E27FC236}">
                    <a16:creationId xmlns:a16="http://schemas.microsoft.com/office/drawing/2014/main" id="{1C654A9E-DC55-470E-997D-4B631EF9D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85"/>
                <a:ext cx="837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7" name="Rectangle 6926">
                <a:extLst>
                  <a:ext uri="{FF2B5EF4-FFF2-40B4-BE49-F238E27FC236}">
                    <a16:creationId xmlns:a16="http://schemas.microsoft.com/office/drawing/2014/main" id="{E5747377-8045-4077-9E59-FBFDFE25E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87"/>
                <a:ext cx="837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8" name="Rectangle 6927">
                <a:extLst>
                  <a:ext uri="{FF2B5EF4-FFF2-40B4-BE49-F238E27FC236}">
                    <a16:creationId xmlns:a16="http://schemas.microsoft.com/office/drawing/2014/main" id="{F794043F-2ECA-462D-BE88-C53F67EA2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91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39" name="Rectangle 6928">
                <a:extLst>
                  <a:ext uri="{FF2B5EF4-FFF2-40B4-BE49-F238E27FC236}">
                    <a16:creationId xmlns:a16="http://schemas.microsoft.com/office/drawing/2014/main" id="{0B2F1849-4F08-4462-9226-0A9570E54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93"/>
                <a:ext cx="837" cy="4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0" name="Rectangle 6929">
                <a:extLst>
                  <a:ext uri="{FF2B5EF4-FFF2-40B4-BE49-F238E27FC236}">
                    <a16:creationId xmlns:a16="http://schemas.microsoft.com/office/drawing/2014/main" id="{6398EE56-8D49-4754-868E-591721BEF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097"/>
                <a:ext cx="837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1" name="Rectangle 6930">
                <a:extLst>
                  <a:ext uri="{FF2B5EF4-FFF2-40B4-BE49-F238E27FC236}">
                    <a16:creationId xmlns:a16="http://schemas.microsoft.com/office/drawing/2014/main" id="{B37DC16F-69F1-418E-8DDA-10C85AE47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01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2" name="Rectangle 6931">
                <a:extLst>
                  <a:ext uri="{FF2B5EF4-FFF2-40B4-BE49-F238E27FC236}">
                    <a16:creationId xmlns:a16="http://schemas.microsoft.com/office/drawing/2014/main" id="{0EE578F4-5F9B-4141-935A-63D4F8460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03"/>
                <a:ext cx="837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3" name="Rectangle 6932">
                <a:extLst>
                  <a:ext uri="{FF2B5EF4-FFF2-40B4-BE49-F238E27FC236}">
                    <a16:creationId xmlns:a16="http://schemas.microsoft.com/office/drawing/2014/main" id="{383175C9-1BF3-4D9D-9D1F-CAE100FF0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07"/>
                <a:ext cx="837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4" name="Rectangle 6933">
                <a:extLst>
                  <a:ext uri="{FF2B5EF4-FFF2-40B4-BE49-F238E27FC236}">
                    <a16:creationId xmlns:a16="http://schemas.microsoft.com/office/drawing/2014/main" id="{6021B012-D181-45C4-A19D-09535E5F91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11"/>
                <a:ext cx="83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5" name="Rectangle 6934">
                <a:extLst>
                  <a:ext uri="{FF2B5EF4-FFF2-40B4-BE49-F238E27FC236}">
                    <a16:creationId xmlns:a16="http://schemas.microsoft.com/office/drawing/2014/main" id="{BE7E3B5D-3138-4974-B41C-B84E90496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13"/>
                <a:ext cx="837" cy="4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6" name="Rectangle 6935">
                <a:extLst>
                  <a:ext uri="{FF2B5EF4-FFF2-40B4-BE49-F238E27FC236}">
                    <a16:creationId xmlns:a16="http://schemas.microsoft.com/office/drawing/2014/main" id="{1699D95D-CBB4-485D-B94E-7C44C3365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17"/>
                <a:ext cx="83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7" name="Rectangle 6936">
                <a:extLst>
                  <a:ext uri="{FF2B5EF4-FFF2-40B4-BE49-F238E27FC236}">
                    <a16:creationId xmlns:a16="http://schemas.microsoft.com/office/drawing/2014/main" id="{35E00117-6D22-4A78-A530-54B0FA85A7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19"/>
                <a:ext cx="837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8" name="Rectangle 6937">
                <a:extLst>
                  <a:ext uri="{FF2B5EF4-FFF2-40B4-BE49-F238E27FC236}">
                    <a16:creationId xmlns:a16="http://schemas.microsoft.com/office/drawing/2014/main" id="{9157879A-047E-4663-96B1-285F296272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23"/>
                <a:ext cx="837" cy="4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49" name="Rectangle 6938">
                <a:extLst>
                  <a:ext uri="{FF2B5EF4-FFF2-40B4-BE49-F238E27FC236}">
                    <a16:creationId xmlns:a16="http://schemas.microsoft.com/office/drawing/2014/main" id="{D188C8CC-B274-45F2-AD5C-5B1E11F1A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27"/>
                <a:ext cx="837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0" name="Rectangle 6939">
                <a:extLst>
                  <a:ext uri="{FF2B5EF4-FFF2-40B4-BE49-F238E27FC236}">
                    <a16:creationId xmlns:a16="http://schemas.microsoft.com/office/drawing/2014/main" id="{2FF2B47D-B16B-4C6E-B7D0-9E87A2CE9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29"/>
                <a:ext cx="837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1" name="Rectangle 6940">
                <a:extLst>
                  <a:ext uri="{FF2B5EF4-FFF2-40B4-BE49-F238E27FC236}">
                    <a16:creationId xmlns:a16="http://schemas.microsoft.com/office/drawing/2014/main" id="{CF42D76D-7D7B-4CB6-9C5F-2E23FE9A7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33"/>
                <a:ext cx="837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2" name="Rectangle 6941">
                <a:extLst>
                  <a:ext uri="{FF2B5EF4-FFF2-40B4-BE49-F238E27FC236}">
                    <a16:creationId xmlns:a16="http://schemas.microsoft.com/office/drawing/2014/main" id="{2FE023F5-634D-43BA-85C5-3C8E36745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37"/>
                <a:ext cx="837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3" name="Rectangle 6942">
                <a:extLst>
                  <a:ext uri="{FF2B5EF4-FFF2-40B4-BE49-F238E27FC236}">
                    <a16:creationId xmlns:a16="http://schemas.microsoft.com/office/drawing/2014/main" id="{508EF67E-9A88-46E8-A64D-547839050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39"/>
                <a:ext cx="837" cy="4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4" name="Rectangle 6943">
                <a:extLst>
                  <a:ext uri="{FF2B5EF4-FFF2-40B4-BE49-F238E27FC236}">
                    <a16:creationId xmlns:a16="http://schemas.microsoft.com/office/drawing/2014/main" id="{F466562F-86B3-4DF3-B85B-254F0463F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43"/>
                <a:ext cx="837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5" name="Rectangle 6944">
                <a:extLst>
                  <a:ext uri="{FF2B5EF4-FFF2-40B4-BE49-F238E27FC236}">
                    <a16:creationId xmlns:a16="http://schemas.microsoft.com/office/drawing/2014/main" id="{909FA5B2-0DC8-48FA-B33F-17066C09D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45"/>
                <a:ext cx="837" cy="4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6" name="Rectangle 6945">
                <a:extLst>
                  <a:ext uri="{FF2B5EF4-FFF2-40B4-BE49-F238E27FC236}">
                    <a16:creationId xmlns:a16="http://schemas.microsoft.com/office/drawing/2014/main" id="{E4E0A0BE-39C7-4DB5-88D5-AC815FFEC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49"/>
                <a:ext cx="837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7" name="Rectangle 6946">
                <a:extLst>
                  <a:ext uri="{FF2B5EF4-FFF2-40B4-BE49-F238E27FC236}">
                    <a16:creationId xmlns:a16="http://schemas.microsoft.com/office/drawing/2014/main" id="{EE095828-B585-4514-874B-12C78078E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53"/>
                <a:ext cx="837" cy="1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8" name="Rectangle 6947">
                <a:extLst>
                  <a:ext uri="{FF2B5EF4-FFF2-40B4-BE49-F238E27FC236}">
                    <a16:creationId xmlns:a16="http://schemas.microsoft.com/office/drawing/2014/main" id="{89682DAE-2CEF-493C-89CD-2D7FA56FA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54"/>
                <a:ext cx="837" cy="4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59" name="Rectangle 6948">
                <a:extLst>
                  <a:ext uri="{FF2B5EF4-FFF2-40B4-BE49-F238E27FC236}">
                    <a16:creationId xmlns:a16="http://schemas.microsoft.com/office/drawing/2014/main" id="{7FD9E48A-95AE-44B0-9034-DED2284AB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58"/>
                <a:ext cx="837" cy="4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0" name="Rectangle 6949">
                <a:extLst>
                  <a:ext uri="{FF2B5EF4-FFF2-40B4-BE49-F238E27FC236}">
                    <a16:creationId xmlns:a16="http://schemas.microsoft.com/office/drawing/2014/main" id="{993FDBF7-CEFB-4ACA-813F-F9F4C48910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62"/>
                <a:ext cx="837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1" name="Rectangle 6950">
                <a:extLst>
                  <a:ext uri="{FF2B5EF4-FFF2-40B4-BE49-F238E27FC236}">
                    <a16:creationId xmlns:a16="http://schemas.microsoft.com/office/drawing/2014/main" id="{B8AAFAB8-105B-4778-BB81-1CA715F1B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64"/>
                <a:ext cx="837" cy="4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2" name="Rectangle 6951">
                <a:extLst>
                  <a:ext uri="{FF2B5EF4-FFF2-40B4-BE49-F238E27FC236}">
                    <a16:creationId xmlns:a16="http://schemas.microsoft.com/office/drawing/2014/main" id="{F11D833D-F4FC-4AC0-B7BF-D684BAC9E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68"/>
                <a:ext cx="837" cy="4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3" name="Rectangle 6952">
                <a:extLst>
                  <a:ext uri="{FF2B5EF4-FFF2-40B4-BE49-F238E27FC236}">
                    <a16:creationId xmlns:a16="http://schemas.microsoft.com/office/drawing/2014/main" id="{FDD4DE79-04E8-4852-930D-5D93AC9BA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72"/>
                <a:ext cx="837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4" name="Rectangle 6953">
                <a:extLst>
                  <a:ext uri="{FF2B5EF4-FFF2-40B4-BE49-F238E27FC236}">
                    <a16:creationId xmlns:a16="http://schemas.microsoft.com/office/drawing/2014/main" id="{446E364C-E02D-427B-9C4C-10CD692F75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74"/>
                <a:ext cx="837" cy="4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5" name="Rectangle 6954">
                <a:extLst>
                  <a:ext uri="{FF2B5EF4-FFF2-40B4-BE49-F238E27FC236}">
                    <a16:creationId xmlns:a16="http://schemas.microsoft.com/office/drawing/2014/main" id="{F0269CCB-0083-43FC-A8F4-13FCC6BE1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78"/>
                <a:ext cx="837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6" name="Rectangle 6955">
                <a:extLst>
                  <a:ext uri="{FF2B5EF4-FFF2-40B4-BE49-F238E27FC236}">
                    <a16:creationId xmlns:a16="http://schemas.microsoft.com/office/drawing/2014/main" id="{00EFAB77-E400-4258-B1A4-0B88966DA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80"/>
                <a:ext cx="837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7" name="Rectangle 6956">
                <a:extLst>
                  <a:ext uri="{FF2B5EF4-FFF2-40B4-BE49-F238E27FC236}">
                    <a16:creationId xmlns:a16="http://schemas.microsoft.com/office/drawing/2014/main" id="{DF2FAE6C-A95F-4B89-A7DE-4F3B685FE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84"/>
                <a:ext cx="837" cy="4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8" name="Rectangle 6957">
                <a:extLst>
                  <a:ext uri="{FF2B5EF4-FFF2-40B4-BE49-F238E27FC236}">
                    <a16:creationId xmlns:a16="http://schemas.microsoft.com/office/drawing/2014/main" id="{8CD4409C-5E32-4CF8-A21B-3DB2FD2B1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88"/>
                <a:ext cx="837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69" name="Rectangle 6958">
                <a:extLst>
                  <a:ext uri="{FF2B5EF4-FFF2-40B4-BE49-F238E27FC236}">
                    <a16:creationId xmlns:a16="http://schemas.microsoft.com/office/drawing/2014/main" id="{808B32F2-31BC-4593-BEB5-D0FA9BD4B8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90"/>
                <a:ext cx="837" cy="4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0" name="Rectangle 6959">
                <a:extLst>
                  <a:ext uri="{FF2B5EF4-FFF2-40B4-BE49-F238E27FC236}">
                    <a16:creationId xmlns:a16="http://schemas.microsoft.com/office/drawing/2014/main" id="{D9D10604-A421-4438-BA3A-A2B920D7E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94"/>
                <a:ext cx="837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1" name="Rectangle 6960">
                <a:extLst>
                  <a:ext uri="{FF2B5EF4-FFF2-40B4-BE49-F238E27FC236}">
                    <a16:creationId xmlns:a16="http://schemas.microsoft.com/office/drawing/2014/main" id="{BD1C18B1-8A04-482C-9633-FA03A00D6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198"/>
                <a:ext cx="837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2" name="Rectangle 6961">
                <a:extLst>
                  <a:ext uri="{FF2B5EF4-FFF2-40B4-BE49-F238E27FC236}">
                    <a16:creationId xmlns:a16="http://schemas.microsoft.com/office/drawing/2014/main" id="{BDCC7C09-5794-4F61-A458-FEF87F512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00"/>
                <a:ext cx="837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3" name="Rectangle 6962">
                <a:extLst>
                  <a:ext uri="{FF2B5EF4-FFF2-40B4-BE49-F238E27FC236}">
                    <a16:creationId xmlns:a16="http://schemas.microsoft.com/office/drawing/2014/main" id="{3F520BA3-D025-4935-9075-FA6021D19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04"/>
                <a:ext cx="837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4" name="Rectangle 6963">
                <a:extLst>
                  <a:ext uri="{FF2B5EF4-FFF2-40B4-BE49-F238E27FC236}">
                    <a16:creationId xmlns:a16="http://schemas.microsoft.com/office/drawing/2014/main" id="{B694EF51-32D8-4254-96F4-E7F3F7CCD3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06"/>
                <a:ext cx="837" cy="4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5" name="Rectangle 6964">
                <a:extLst>
                  <a:ext uri="{FF2B5EF4-FFF2-40B4-BE49-F238E27FC236}">
                    <a16:creationId xmlns:a16="http://schemas.microsoft.com/office/drawing/2014/main" id="{3716F5B6-F9FB-48E7-A4EE-B6FE3EC99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10"/>
                <a:ext cx="837" cy="4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6" name="Rectangle 6965">
                <a:extLst>
                  <a:ext uri="{FF2B5EF4-FFF2-40B4-BE49-F238E27FC236}">
                    <a16:creationId xmlns:a16="http://schemas.microsoft.com/office/drawing/2014/main" id="{4848C653-E2CE-4D4E-A667-C57324416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14"/>
                <a:ext cx="837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7" name="Rectangle 6966">
                <a:extLst>
                  <a:ext uri="{FF2B5EF4-FFF2-40B4-BE49-F238E27FC236}">
                    <a16:creationId xmlns:a16="http://schemas.microsoft.com/office/drawing/2014/main" id="{CF1670DB-3B5E-4F28-AADA-2121C04C6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16"/>
                <a:ext cx="837" cy="4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8" name="Rectangle 6967">
                <a:extLst>
                  <a:ext uri="{FF2B5EF4-FFF2-40B4-BE49-F238E27FC236}">
                    <a16:creationId xmlns:a16="http://schemas.microsoft.com/office/drawing/2014/main" id="{A7DD7191-3D1C-4581-94B3-4D5A4D70CC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20"/>
                <a:ext cx="837" cy="4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79" name="Rectangle 6968">
                <a:extLst>
                  <a:ext uri="{FF2B5EF4-FFF2-40B4-BE49-F238E27FC236}">
                    <a16:creationId xmlns:a16="http://schemas.microsoft.com/office/drawing/2014/main" id="{9031E39F-9456-4BBD-9CC6-BC13A68C8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24"/>
                <a:ext cx="837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0" name="Rectangle 6969">
                <a:extLst>
                  <a:ext uri="{FF2B5EF4-FFF2-40B4-BE49-F238E27FC236}">
                    <a16:creationId xmlns:a16="http://schemas.microsoft.com/office/drawing/2014/main" id="{3A109E75-3887-48BB-A3D5-EAC4700F1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26"/>
                <a:ext cx="837" cy="3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1" name="Rectangle 6970">
                <a:extLst>
                  <a:ext uri="{FF2B5EF4-FFF2-40B4-BE49-F238E27FC236}">
                    <a16:creationId xmlns:a16="http://schemas.microsoft.com/office/drawing/2014/main" id="{F52D1429-D30A-4A0A-A09D-6E04D82EDA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29"/>
                <a:ext cx="837" cy="4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2" name="Rectangle 6971">
                <a:extLst>
                  <a:ext uri="{FF2B5EF4-FFF2-40B4-BE49-F238E27FC236}">
                    <a16:creationId xmlns:a16="http://schemas.microsoft.com/office/drawing/2014/main" id="{68F76413-5577-4925-AC45-AFA0AED72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33"/>
                <a:ext cx="837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3" name="Rectangle 6972">
                <a:extLst>
                  <a:ext uri="{FF2B5EF4-FFF2-40B4-BE49-F238E27FC236}">
                    <a16:creationId xmlns:a16="http://schemas.microsoft.com/office/drawing/2014/main" id="{51DBBF51-89C9-4548-BB1F-A01360EDD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35"/>
                <a:ext cx="837" cy="4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4" name="Rectangle 6973">
                <a:extLst>
                  <a:ext uri="{FF2B5EF4-FFF2-40B4-BE49-F238E27FC236}">
                    <a16:creationId xmlns:a16="http://schemas.microsoft.com/office/drawing/2014/main" id="{F2033798-644B-479B-84A9-379FA4F63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39"/>
                <a:ext cx="837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5" name="Rectangle 6974">
                <a:extLst>
                  <a:ext uri="{FF2B5EF4-FFF2-40B4-BE49-F238E27FC236}">
                    <a16:creationId xmlns:a16="http://schemas.microsoft.com/office/drawing/2014/main" id="{4E73988C-3DE6-4E43-BF41-3C050124B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41"/>
                <a:ext cx="837" cy="4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6" name="Rectangle 6975">
                <a:extLst>
                  <a:ext uri="{FF2B5EF4-FFF2-40B4-BE49-F238E27FC236}">
                    <a16:creationId xmlns:a16="http://schemas.microsoft.com/office/drawing/2014/main" id="{6DDB66D3-F74B-46CA-BB12-39449E7D3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45"/>
                <a:ext cx="837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7" name="Rectangle 6976">
                <a:extLst>
                  <a:ext uri="{FF2B5EF4-FFF2-40B4-BE49-F238E27FC236}">
                    <a16:creationId xmlns:a16="http://schemas.microsoft.com/office/drawing/2014/main" id="{3F0B85D6-EF8A-4534-9C06-D28AC4802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49"/>
                <a:ext cx="837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8" name="Rectangle 6977">
                <a:extLst>
                  <a:ext uri="{FF2B5EF4-FFF2-40B4-BE49-F238E27FC236}">
                    <a16:creationId xmlns:a16="http://schemas.microsoft.com/office/drawing/2014/main" id="{89816383-9284-4667-89F7-E7D8D52DD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51"/>
                <a:ext cx="837" cy="4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89" name="Rectangle 6978">
                <a:extLst>
                  <a:ext uri="{FF2B5EF4-FFF2-40B4-BE49-F238E27FC236}">
                    <a16:creationId xmlns:a16="http://schemas.microsoft.com/office/drawing/2014/main" id="{88CE55F8-74B4-4C45-8B54-E93FDE2B2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55"/>
                <a:ext cx="837" cy="4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0" name="Rectangle 6979">
                <a:extLst>
                  <a:ext uri="{FF2B5EF4-FFF2-40B4-BE49-F238E27FC236}">
                    <a16:creationId xmlns:a16="http://schemas.microsoft.com/office/drawing/2014/main" id="{D371E933-2BCD-4F9B-8581-FDBD70B08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59"/>
                <a:ext cx="837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1" name="Rectangle 6980">
                <a:extLst>
                  <a:ext uri="{FF2B5EF4-FFF2-40B4-BE49-F238E27FC236}">
                    <a16:creationId xmlns:a16="http://schemas.microsoft.com/office/drawing/2014/main" id="{FBD0C9A5-58EC-4603-9FCB-14ACA629F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61"/>
                <a:ext cx="837" cy="4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2" name="Rectangle 6981">
                <a:extLst>
                  <a:ext uri="{FF2B5EF4-FFF2-40B4-BE49-F238E27FC236}">
                    <a16:creationId xmlns:a16="http://schemas.microsoft.com/office/drawing/2014/main" id="{73BB2285-5460-4D7C-9106-375CF85FE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65"/>
                <a:ext cx="837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3" name="Rectangle 6982">
                <a:extLst>
                  <a:ext uri="{FF2B5EF4-FFF2-40B4-BE49-F238E27FC236}">
                    <a16:creationId xmlns:a16="http://schemas.microsoft.com/office/drawing/2014/main" id="{B3765D33-E0CF-4940-B530-CD45096CE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67"/>
                <a:ext cx="837" cy="4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4" name="Rectangle 6983">
                <a:extLst>
                  <a:ext uri="{FF2B5EF4-FFF2-40B4-BE49-F238E27FC236}">
                    <a16:creationId xmlns:a16="http://schemas.microsoft.com/office/drawing/2014/main" id="{C4E01B6F-523F-4324-AE87-9EB99D8B9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71"/>
                <a:ext cx="837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5" name="Rectangle 6984">
                <a:extLst>
                  <a:ext uri="{FF2B5EF4-FFF2-40B4-BE49-F238E27FC236}">
                    <a16:creationId xmlns:a16="http://schemas.microsoft.com/office/drawing/2014/main" id="{2CD163AD-A81A-423E-8CA0-9DBE33320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75"/>
                <a:ext cx="837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6" name="Rectangle 6985">
                <a:extLst>
                  <a:ext uri="{FF2B5EF4-FFF2-40B4-BE49-F238E27FC236}">
                    <a16:creationId xmlns:a16="http://schemas.microsoft.com/office/drawing/2014/main" id="{D573BF2B-14C7-48BA-B036-B6D639E282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77"/>
                <a:ext cx="837" cy="4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7" name="Rectangle 6986">
                <a:extLst>
                  <a:ext uri="{FF2B5EF4-FFF2-40B4-BE49-F238E27FC236}">
                    <a16:creationId xmlns:a16="http://schemas.microsoft.com/office/drawing/2014/main" id="{8E248E20-17A2-458A-A031-14803F545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81"/>
                <a:ext cx="837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8" name="Rectangle 6987">
                <a:extLst>
                  <a:ext uri="{FF2B5EF4-FFF2-40B4-BE49-F238E27FC236}">
                    <a16:creationId xmlns:a16="http://schemas.microsoft.com/office/drawing/2014/main" id="{757D4191-65AF-4998-AF4F-F1B637DCF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85"/>
                <a:ext cx="83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499" name="Rectangle 6988">
                <a:extLst>
                  <a:ext uri="{FF2B5EF4-FFF2-40B4-BE49-F238E27FC236}">
                    <a16:creationId xmlns:a16="http://schemas.microsoft.com/office/drawing/2014/main" id="{BBA46909-B0FB-444C-88D6-A78C60D4E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87"/>
                <a:ext cx="837" cy="4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00" name="Rectangle 6989">
                <a:extLst>
                  <a:ext uri="{FF2B5EF4-FFF2-40B4-BE49-F238E27FC236}">
                    <a16:creationId xmlns:a16="http://schemas.microsoft.com/office/drawing/2014/main" id="{AF4CDC57-01F4-4B7C-A0BC-4F19BA1C5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91"/>
                <a:ext cx="83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01" name="Rectangle 6990">
                <a:extLst>
                  <a:ext uri="{FF2B5EF4-FFF2-40B4-BE49-F238E27FC236}">
                    <a16:creationId xmlns:a16="http://schemas.microsoft.com/office/drawing/2014/main" id="{C0826D8F-5F31-4F71-98ED-FD48884EE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93"/>
                <a:ext cx="837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02" name="Rectangle 6991">
                <a:extLst>
                  <a:ext uri="{FF2B5EF4-FFF2-40B4-BE49-F238E27FC236}">
                    <a16:creationId xmlns:a16="http://schemas.microsoft.com/office/drawing/2014/main" id="{9E0FE63B-58A2-4607-9F5B-927BFF779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297"/>
                <a:ext cx="837" cy="4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03" name="Rectangle 6992">
                <a:extLst>
                  <a:ext uri="{FF2B5EF4-FFF2-40B4-BE49-F238E27FC236}">
                    <a16:creationId xmlns:a16="http://schemas.microsoft.com/office/drawing/2014/main" id="{B622ADD8-7791-49EA-9CD2-2440426A2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301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504" name="Rectangle 6993">
                <a:extLst>
                  <a:ext uri="{FF2B5EF4-FFF2-40B4-BE49-F238E27FC236}">
                    <a16:creationId xmlns:a16="http://schemas.microsoft.com/office/drawing/2014/main" id="{1E331FEB-E03F-4CFE-ABB5-3574C3454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8" y="1303"/>
                <a:ext cx="837" cy="3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8366" name="Rectangle 6994">
              <a:extLst>
                <a:ext uri="{FF2B5EF4-FFF2-40B4-BE49-F238E27FC236}">
                  <a16:creationId xmlns:a16="http://schemas.microsoft.com/office/drawing/2014/main" id="{66737817-1CC0-4003-B277-83B847ADA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862"/>
              <a:ext cx="839" cy="446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02" name="Rectangle 6995">
            <a:extLst>
              <a:ext uri="{FF2B5EF4-FFF2-40B4-BE49-F238E27FC236}">
                <a16:creationId xmlns:a16="http://schemas.microsoft.com/office/drawing/2014/main" id="{B2D40812-5266-4FC1-B299-98268A39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9" y="1533525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FDLE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03" name="Rectangle 6996">
            <a:extLst>
              <a:ext uri="{FF2B5EF4-FFF2-40B4-BE49-F238E27FC236}">
                <a16:creationId xmlns:a16="http://schemas.microsoft.com/office/drawing/2014/main" id="{C86B072B-9532-4F0B-9247-F7BAC04DE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1746250"/>
            <a:ext cx="12455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Commissioner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04" name="Rectangle 6997">
            <a:extLst>
              <a:ext uri="{FF2B5EF4-FFF2-40B4-BE49-F238E27FC236}">
                <a16:creationId xmlns:a16="http://schemas.microsoft.com/office/drawing/2014/main" id="{27416DB9-40CB-4301-8B30-092A5F56D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1764" y="1958975"/>
            <a:ext cx="4584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Chair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05" name="Rectangle 6998">
            <a:extLst>
              <a:ext uri="{FF2B5EF4-FFF2-40B4-BE49-F238E27FC236}">
                <a16:creationId xmlns:a16="http://schemas.microsoft.com/office/drawing/2014/main" id="{5EACA6CA-0751-494F-BFDA-6C53F6AAB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314" y="4894263"/>
            <a:ext cx="1819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Florida Police Chiefs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06" name="Rectangle 6999">
            <a:extLst>
              <a:ext uri="{FF2B5EF4-FFF2-40B4-BE49-F238E27FC236}">
                <a16:creationId xmlns:a16="http://schemas.microsoft.com/office/drawing/2014/main" id="{E57671B1-287E-44AF-AB59-071C7520C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550" y="5106988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07" name="Group 7000">
            <a:extLst>
              <a:ext uri="{FF2B5EF4-FFF2-40B4-BE49-F238E27FC236}">
                <a16:creationId xmlns:a16="http://schemas.microsoft.com/office/drawing/2014/main" id="{529C9D5F-419D-4F2A-A93B-867CBDE9717F}"/>
              </a:ext>
            </a:extLst>
          </p:cNvPr>
          <p:cNvGrpSpPr>
            <a:grpSpLocks/>
          </p:cNvGrpSpPr>
          <p:nvPr/>
        </p:nvGrpSpPr>
        <p:grpSpPr bwMode="auto">
          <a:xfrm>
            <a:off x="8151814" y="4845050"/>
            <a:ext cx="1855787" cy="488950"/>
            <a:chOff x="4175" y="2972"/>
            <a:chExt cx="1169" cy="308"/>
          </a:xfrm>
        </p:grpSpPr>
        <p:sp>
          <p:nvSpPr>
            <p:cNvPr id="8223" name="Rectangle 7001">
              <a:extLst>
                <a:ext uri="{FF2B5EF4-FFF2-40B4-BE49-F238E27FC236}">
                  <a16:creationId xmlns:a16="http://schemas.microsoft.com/office/drawing/2014/main" id="{AFDF5E25-970A-43FD-9735-B9413F5AD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" y="2988"/>
              <a:ext cx="1153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8224" name="Group 7002">
              <a:extLst>
                <a:ext uri="{FF2B5EF4-FFF2-40B4-BE49-F238E27FC236}">
                  <a16:creationId xmlns:a16="http://schemas.microsoft.com/office/drawing/2014/main" id="{D67EECE3-2C4E-4793-A237-29C01462B2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5" y="2972"/>
              <a:ext cx="1153" cy="292"/>
              <a:chOff x="4175" y="2972"/>
              <a:chExt cx="1153" cy="292"/>
            </a:xfrm>
          </p:grpSpPr>
          <p:sp>
            <p:nvSpPr>
              <p:cNvPr id="8226" name="Rectangle 7003">
                <a:extLst>
                  <a:ext uri="{FF2B5EF4-FFF2-40B4-BE49-F238E27FC236}">
                    <a16:creationId xmlns:a16="http://schemas.microsoft.com/office/drawing/2014/main" id="{2E73A009-E4CB-470F-892E-6482E1D43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72"/>
                <a:ext cx="1153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27" name="Rectangle 7004">
                <a:extLst>
                  <a:ext uri="{FF2B5EF4-FFF2-40B4-BE49-F238E27FC236}">
                    <a16:creationId xmlns:a16="http://schemas.microsoft.com/office/drawing/2014/main" id="{EA4AA7D1-61C8-403A-B777-259B8A6F6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74"/>
                <a:ext cx="1153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28" name="Rectangle 7005">
                <a:extLst>
                  <a:ext uri="{FF2B5EF4-FFF2-40B4-BE49-F238E27FC236}">
                    <a16:creationId xmlns:a16="http://schemas.microsoft.com/office/drawing/2014/main" id="{FCFA81F3-B4E7-4EE8-B518-0A3BE4DD9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76"/>
                <a:ext cx="1153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29" name="Rectangle 7006">
                <a:extLst>
                  <a:ext uri="{FF2B5EF4-FFF2-40B4-BE49-F238E27FC236}">
                    <a16:creationId xmlns:a16="http://schemas.microsoft.com/office/drawing/2014/main" id="{1ADFCC95-266A-40FE-A9C2-EAEC5891A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78"/>
                <a:ext cx="1153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0" name="Rectangle 7007">
                <a:extLst>
                  <a:ext uri="{FF2B5EF4-FFF2-40B4-BE49-F238E27FC236}">
                    <a16:creationId xmlns:a16="http://schemas.microsoft.com/office/drawing/2014/main" id="{DF7F1B39-D6EB-4660-B17D-37C5B055B4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80"/>
                <a:ext cx="1153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1" name="Rectangle 7008">
                <a:extLst>
                  <a:ext uri="{FF2B5EF4-FFF2-40B4-BE49-F238E27FC236}">
                    <a16:creationId xmlns:a16="http://schemas.microsoft.com/office/drawing/2014/main" id="{D3096316-22C6-4688-B582-34C47D052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82"/>
                <a:ext cx="1153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2" name="Rectangle 7009">
                <a:extLst>
                  <a:ext uri="{FF2B5EF4-FFF2-40B4-BE49-F238E27FC236}">
                    <a16:creationId xmlns:a16="http://schemas.microsoft.com/office/drawing/2014/main" id="{BBF72D3D-5436-48FB-9453-33D3D13DF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84"/>
                <a:ext cx="1153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3" name="Rectangle 7010">
                <a:extLst>
                  <a:ext uri="{FF2B5EF4-FFF2-40B4-BE49-F238E27FC236}">
                    <a16:creationId xmlns:a16="http://schemas.microsoft.com/office/drawing/2014/main" id="{C4E59ADF-A51A-49DA-9F9D-755E08250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88"/>
                <a:ext cx="1153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4" name="Rectangle 7011">
                <a:extLst>
                  <a:ext uri="{FF2B5EF4-FFF2-40B4-BE49-F238E27FC236}">
                    <a16:creationId xmlns:a16="http://schemas.microsoft.com/office/drawing/2014/main" id="{6BF28444-3237-4166-A779-64AA5EF39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90"/>
                <a:ext cx="1153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5" name="Rectangle 7012">
                <a:extLst>
                  <a:ext uri="{FF2B5EF4-FFF2-40B4-BE49-F238E27FC236}">
                    <a16:creationId xmlns:a16="http://schemas.microsoft.com/office/drawing/2014/main" id="{808E8032-237C-4DA4-99A8-16C36680F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92"/>
                <a:ext cx="1153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6" name="Rectangle 7013">
                <a:extLst>
                  <a:ext uri="{FF2B5EF4-FFF2-40B4-BE49-F238E27FC236}">
                    <a16:creationId xmlns:a16="http://schemas.microsoft.com/office/drawing/2014/main" id="{235C973A-C9B5-438A-A148-77215B011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94"/>
                <a:ext cx="1153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7" name="Rectangle 7014">
                <a:extLst>
                  <a:ext uri="{FF2B5EF4-FFF2-40B4-BE49-F238E27FC236}">
                    <a16:creationId xmlns:a16="http://schemas.microsoft.com/office/drawing/2014/main" id="{F872816E-5D49-4CF9-A42D-512EF54AA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96"/>
                <a:ext cx="1153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8" name="Rectangle 7015">
                <a:extLst>
                  <a:ext uri="{FF2B5EF4-FFF2-40B4-BE49-F238E27FC236}">
                    <a16:creationId xmlns:a16="http://schemas.microsoft.com/office/drawing/2014/main" id="{8B222765-C8EC-4D66-A9C3-884B1C4BE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2998"/>
                <a:ext cx="1153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39" name="Rectangle 7016">
                <a:extLst>
                  <a:ext uri="{FF2B5EF4-FFF2-40B4-BE49-F238E27FC236}">
                    <a16:creationId xmlns:a16="http://schemas.microsoft.com/office/drawing/2014/main" id="{F143880C-C926-40B8-80CC-1D9A4ED7F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00"/>
                <a:ext cx="1153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0" name="Rectangle 7017">
                <a:extLst>
                  <a:ext uri="{FF2B5EF4-FFF2-40B4-BE49-F238E27FC236}">
                    <a16:creationId xmlns:a16="http://schemas.microsoft.com/office/drawing/2014/main" id="{D7FBC7FE-4FA4-4130-935B-308A9B2F72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02"/>
                <a:ext cx="1153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1" name="Rectangle 7018">
                <a:extLst>
                  <a:ext uri="{FF2B5EF4-FFF2-40B4-BE49-F238E27FC236}">
                    <a16:creationId xmlns:a16="http://schemas.microsoft.com/office/drawing/2014/main" id="{F678A91D-3517-4EFB-9CD6-27398E31B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04"/>
                <a:ext cx="1153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2" name="Rectangle 7019">
                <a:extLst>
                  <a:ext uri="{FF2B5EF4-FFF2-40B4-BE49-F238E27FC236}">
                    <a16:creationId xmlns:a16="http://schemas.microsoft.com/office/drawing/2014/main" id="{DB58FD02-DE2B-45B6-B29A-CEA8852E42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06"/>
                <a:ext cx="1153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3" name="Rectangle 7020">
                <a:extLst>
                  <a:ext uri="{FF2B5EF4-FFF2-40B4-BE49-F238E27FC236}">
                    <a16:creationId xmlns:a16="http://schemas.microsoft.com/office/drawing/2014/main" id="{6D59E30D-411F-4223-886B-31245993D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08"/>
                <a:ext cx="1153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4" name="Rectangle 7021">
                <a:extLst>
                  <a:ext uri="{FF2B5EF4-FFF2-40B4-BE49-F238E27FC236}">
                    <a16:creationId xmlns:a16="http://schemas.microsoft.com/office/drawing/2014/main" id="{B9C706AA-04B6-4AB9-B1D7-3BA6C5444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10"/>
                <a:ext cx="1153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5" name="Rectangle 7022">
                <a:extLst>
                  <a:ext uri="{FF2B5EF4-FFF2-40B4-BE49-F238E27FC236}">
                    <a16:creationId xmlns:a16="http://schemas.microsoft.com/office/drawing/2014/main" id="{7DF65BC0-0505-4C6E-9C27-B118F44BF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12"/>
                <a:ext cx="1153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6" name="Rectangle 7023">
                <a:extLst>
                  <a:ext uri="{FF2B5EF4-FFF2-40B4-BE49-F238E27FC236}">
                    <a16:creationId xmlns:a16="http://schemas.microsoft.com/office/drawing/2014/main" id="{B8545E72-864D-4C13-9E38-B06BF555A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14"/>
                <a:ext cx="1153" cy="3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7" name="Rectangle 7024">
                <a:extLst>
                  <a:ext uri="{FF2B5EF4-FFF2-40B4-BE49-F238E27FC236}">
                    <a16:creationId xmlns:a16="http://schemas.microsoft.com/office/drawing/2014/main" id="{C528CE62-EE9F-46E7-BBAF-195F77005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17"/>
                <a:ext cx="1153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8" name="Rectangle 7025">
                <a:extLst>
                  <a:ext uri="{FF2B5EF4-FFF2-40B4-BE49-F238E27FC236}">
                    <a16:creationId xmlns:a16="http://schemas.microsoft.com/office/drawing/2014/main" id="{E26FE5D0-DE7B-44E6-831D-4026018FB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19"/>
                <a:ext cx="1153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49" name="Rectangle 7026">
                <a:extLst>
                  <a:ext uri="{FF2B5EF4-FFF2-40B4-BE49-F238E27FC236}">
                    <a16:creationId xmlns:a16="http://schemas.microsoft.com/office/drawing/2014/main" id="{BDF73DE0-760C-44B6-9E15-96BEE7AC9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21"/>
                <a:ext cx="1153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0" name="Rectangle 7027">
                <a:extLst>
                  <a:ext uri="{FF2B5EF4-FFF2-40B4-BE49-F238E27FC236}">
                    <a16:creationId xmlns:a16="http://schemas.microsoft.com/office/drawing/2014/main" id="{38FFC1B0-8579-4142-9E09-158638479E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23"/>
                <a:ext cx="1153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1" name="Rectangle 7028">
                <a:extLst>
                  <a:ext uri="{FF2B5EF4-FFF2-40B4-BE49-F238E27FC236}">
                    <a16:creationId xmlns:a16="http://schemas.microsoft.com/office/drawing/2014/main" id="{2FAC1EAB-A209-40E6-80D8-326CA0D8E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25"/>
                <a:ext cx="1153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2" name="Rectangle 7029">
                <a:extLst>
                  <a:ext uri="{FF2B5EF4-FFF2-40B4-BE49-F238E27FC236}">
                    <a16:creationId xmlns:a16="http://schemas.microsoft.com/office/drawing/2014/main" id="{CEB22105-2098-4C2A-A35E-296C86115B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27"/>
                <a:ext cx="1153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3" name="Rectangle 7030">
                <a:extLst>
                  <a:ext uri="{FF2B5EF4-FFF2-40B4-BE49-F238E27FC236}">
                    <a16:creationId xmlns:a16="http://schemas.microsoft.com/office/drawing/2014/main" id="{7BC7826D-6FC9-436D-B2E3-46B8B0379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29"/>
                <a:ext cx="1153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4" name="Rectangle 7031">
                <a:extLst>
                  <a:ext uri="{FF2B5EF4-FFF2-40B4-BE49-F238E27FC236}">
                    <a16:creationId xmlns:a16="http://schemas.microsoft.com/office/drawing/2014/main" id="{2ED140BD-FAB9-4206-846D-463C8735B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31"/>
                <a:ext cx="1153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5" name="Rectangle 7032">
                <a:extLst>
                  <a:ext uri="{FF2B5EF4-FFF2-40B4-BE49-F238E27FC236}">
                    <a16:creationId xmlns:a16="http://schemas.microsoft.com/office/drawing/2014/main" id="{E4B81EF1-CE77-45EA-AC65-3E5429B4C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33"/>
                <a:ext cx="1153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6" name="Rectangle 7033">
                <a:extLst>
                  <a:ext uri="{FF2B5EF4-FFF2-40B4-BE49-F238E27FC236}">
                    <a16:creationId xmlns:a16="http://schemas.microsoft.com/office/drawing/2014/main" id="{18FCA030-C840-4F54-B8FC-C53B62902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35"/>
                <a:ext cx="1153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7" name="Rectangle 7034">
                <a:extLst>
                  <a:ext uri="{FF2B5EF4-FFF2-40B4-BE49-F238E27FC236}">
                    <a16:creationId xmlns:a16="http://schemas.microsoft.com/office/drawing/2014/main" id="{B21FD3A3-3720-4D9B-A865-BE1C1E9FF3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37"/>
                <a:ext cx="1153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8" name="Rectangle 7035">
                <a:extLst>
                  <a:ext uri="{FF2B5EF4-FFF2-40B4-BE49-F238E27FC236}">
                    <a16:creationId xmlns:a16="http://schemas.microsoft.com/office/drawing/2014/main" id="{93A2E7C0-11BE-465B-9390-6E1247B694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39"/>
                <a:ext cx="1153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59" name="Rectangle 7036">
                <a:extLst>
                  <a:ext uri="{FF2B5EF4-FFF2-40B4-BE49-F238E27FC236}">
                    <a16:creationId xmlns:a16="http://schemas.microsoft.com/office/drawing/2014/main" id="{65FACA3C-6778-4C31-8465-A323BDB1E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41"/>
                <a:ext cx="1153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0" name="Rectangle 7037">
                <a:extLst>
                  <a:ext uri="{FF2B5EF4-FFF2-40B4-BE49-F238E27FC236}">
                    <a16:creationId xmlns:a16="http://schemas.microsoft.com/office/drawing/2014/main" id="{3760C111-FE48-455D-8C56-79BB59623D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43"/>
                <a:ext cx="1153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1" name="Rectangle 7038">
                <a:extLst>
                  <a:ext uri="{FF2B5EF4-FFF2-40B4-BE49-F238E27FC236}">
                    <a16:creationId xmlns:a16="http://schemas.microsoft.com/office/drawing/2014/main" id="{B765BD3B-BBEE-4608-A6AE-2B1A22633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47"/>
                <a:ext cx="1153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2" name="Rectangle 7039">
                <a:extLst>
                  <a:ext uri="{FF2B5EF4-FFF2-40B4-BE49-F238E27FC236}">
                    <a16:creationId xmlns:a16="http://schemas.microsoft.com/office/drawing/2014/main" id="{4FBB6646-6F84-4479-B7C7-4AC2E5C83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49"/>
                <a:ext cx="1153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3" name="Rectangle 7040">
                <a:extLst>
                  <a:ext uri="{FF2B5EF4-FFF2-40B4-BE49-F238E27FC236}">
                    <a16:creationId xmlns:a16="http://schemas.microsoft.com/office/drawing/2014/main" id="{121A902E-AAA9-40A0-B681-E7506C89F6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51"/>
                <a:ext cx="1153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4" name="Rectangle 7041">
                <a:extLst>
                  <a:ext uri="{FF2B5EF4-FFF2-40B4-BE49-F238E27FC236}">
                    <a16:creationId xmlns:a16="http://schemas.microsoft.com/office/drawing/2014/main" id="{68A27927-E621-49E7-A251-8FFAC593A0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53"/>
                <a:ext cx="1153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5" name="Rectangle 7042">
                <a:extLst>
                  <a:ext uri="{FF2B5EF4-FFF2-40B4-BE49-F238E27FC236}">
                    <a16:creationId xmlns:a16="http://schemas.microsoft.com/office/drawing/2014/main" id="{6234AE12-72BB-4C26-99F9-728A0D5F8D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55"/>
                <a:ext cx="1153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6" name="Rectangle 7043">
                <a:extLst>
                  <a:ext uri="{FF2B5EF4-FFF2-40B4-BE49-F238E27FC236}">
                    <a16:creationId xmlns:a16="http://schemas.microsoft.com/office/drawing/2014/main" id="{F1E994E3-B2DA-46D8-8A03-5192BB1DA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57"/>
                <a:ext cx="1153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7" name="Rectangle 7044">
                <a:extLst>
                  <a:ext uri="{FF2B5EF4-FFF2-40B4-BE49-F238E27FC236}">
                    <a16:creationId xmlns:a16="http://schemas.microsoft.com/office/drawing/2014/main" id="{DA658074-1891-4D9E-BB32-ED8DAA839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59"/>
                <a:ext cx="1153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8" name="Rectangle 7045">
                <a:extLst>
                  <a:ext uri="{FF2B5EF4-FFF2-40B4-BE49-F238E27FC236}">
                    <a16:creationId xmlns:a16="http://schemas.microsoft.com/office/drawing/2014/main" id="{5A54720D-4ED4-433F-9617-F5CE72FBA0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61"/>
                <a:ext cx="1153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69" name="Rectangle 7046">
                <a:extLst>
                  <a:ext uri="{FF2B5EF4-FFF2-40B4-BE49-F238E27FC236}">
                    <a16:creationId xmlns:a16="http://schemas.microsoft.com/office/drawing/2014/main" id="{F1219954-D6C8-4D1B-9662-AD162DD66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63"/>
                <a:ext cx="1153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0" name="Rectangle 7047">
                <a:extLst>
                  <a:ext uri="{FF2B5EF4-FFF2-40B4-BE49-F238E27FC236}">
                    <a16:creationId xmlns:a16="http://schemas.microsoft.com/office/drawing/2014/main" id="{18A42510-9F0A-4FFF-84DF-74C246861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65"/>
                <a:ext cx="1153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1" name="Rectangle 7048">
                <a:extLst>
                  <a:ext uri="{FF2B5EF4-FFF2-40B4-BE49-F238E27FC236}">
                    <a16:creationId xmlns:a16="http://schemas.microsoft.com/office/drawing/2014/main" id="{BD039A16-CFF8-4528-A486-442579F595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67"/>
                <a:ext cx="1153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2" name="Rectangle 7049">
                <a:extLst>
                  <a:ext uri="{FF2B5EF4-FFF2-40B4-BE49-F238E27FC236}">
                    <a16:creationId xmlns:a16="http://schemas.microsoft.com/office/drawing/2014/main" id="{5A2E5229-93B8-41F0-9719-06CDE508F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69"/>
                <a:ext cx="1153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3" name="Rectangle 7050">
                <a:extLst>
                  <a:ext uri="{FF2B5EF4-FFF2-40B4-BE49-F238E27FC236}">
                    <a16:creationId xmlns:a16="http://schemas.microsoft.com/office/drawing/2014/main" id="{48686C2B-C333-42B3-A07D-80D21E52F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71"/>
                <a:ext cx="1153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4" name="Rectangle 7051">
                <a:extLst>
                  <a:ext uri="{FF2B5EF4-FFF2-40B4-BE49-F238E27FC236}">
                    <a16:creationId xmlns:a16="http://schemas.microsoft.com/office/drawing/2014/main" id="{79D96A6B-910F-4D74-B7F6-A41FB7CCA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73"/>
                <a:ext cx="1153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5" name="Rectangle 7052">
                <a:extLst>
                  <a:ext uri="{FF2B5EF4-FFF2-40B4-BE49-F238E27FC236}">
                    <a16:creationId xmlns:a16="http://schemas.microsoft.com/office/drawing/2014/main" id="{613A837A-7155-42AA-A0AE-D3786C7FC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77"/>
                <a:ext cx="1153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6" name="Rectangle 7053">
                <a:extLst>
                  <a:ext uri="{FF2B5EF4-FFF2-40B4-BE49-F238E27FC236}">
                    <a16:creationId xmlns:a16="http://schemas.microsoft.com/office/drawing/2014/main" id="{B1DB37EE-5ABC-41C0-AF9B-ABD35A2E6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79"/>
                <a:ext cx="1153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7" name="Rectangle 7054">
                <a:extLst>
                  <a:ext uri="{FF2B5EF4-FFF2-40B4-BE49-F238E27FC236}">
                    <a16:creationId xmlns:a16="http://schemas.microsoft.com/office/drawing/2014/main" id="{7DECF76B-A15A-46F7-8B95-9554F93F0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81"/>
                <a:ext cx="1153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8" name="Rectangle 7055">
                <a:extLst>
                  <a:ext uri="{FF2B5EF4-FFF2-40B4-BE49-F238E27FC236}">
                    <a16:creationId xmlns:a16="http://schemas.microsoft.com/office/drawing/2014/main" id="{AF31D437-E8E1-4275-A476-820D6B9C0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83"/>
                <a:ext cx="1153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79" name="Rectangle 7056">
                <a:extLst>
                  <a:ext uri="{FF2B5EF4-FFF2-40B4-BE49-F238E27FC236}">
                    <a16:creationId xmlns:a16="http://schemas.microsoft.com/office/drawing/2014/main" id="{2A144F39-A156-48C4-BB85-F16C77532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85"/>
                <a:ext cx="1153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0" name="Rectangle 7057">
                <a:extLst>
                  <a:ext uri="{FF2B5EF4-FFF2-40B4-BE49-F238E27FC236}">
                    <a16:creationId xmlns:a16="http://schemas.microsoft.com/office/drawing/2014/main" id="{FEE83361-BD86-41F3-BE80-550ADBFDF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87"/>
                <a:ext cx="1153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1" name="Rectangle 7058">
                <a:extLst>
                  <a:ext uri="{FF2B5EF4-FFF2-40B4-BE49-F238E27FC236}">
                    <a16:creationId xmlns:a16="http://schemas.microsoft.com/office/drawing/2014/main" id="{3985C2E2-B8A4-479E-A12D-16A542E9D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89"/>
                <a:ext cx="1153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2" name="Rectangle 7059">
                <a:extLst>
                  <a:ext uri="{FF2B5EF4-FFF2-40B4-BE49-F238E27FC236}">
                    <a16:creationId xmlns:a16="http://schemas.microsoft.com/office/drawing/2014/main" id="{D6CF94E7-E1C3-4908-80E0-DD04E519B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91"/>
                <a:ext cx="1153" cy="1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3" name="Rectangle 7060">
                <a:extLst>
                  <a:ext uri="{FF2B5EF4-FFF2-40B4-BE49-F238E27FC236}">
                    <a16:creationId xmlns:a16="http://schemas.microsoft.com/office/drawing/2014/main" id="{AFD659F7-4349-4B05-A53D-72FD51F344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92"/>
                <a:ext cx="1153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4" name="Rectangle 7061">
                <a:extLst>
                  <a:ext uri="{FF2B5EF4-FFF2-40B4-BE49-F238E27FC236}">
                    <a16:creationId xmlns:a16="http://schemas.microsoft.com/office/drawing/2014/main" id="{C4A142C3-3D0B-4E97-B5FC-4E1E1C78A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94"/>
                <a:ext cx="1153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5" name="Rectangle 7062">
                <a:extLst>
                  <a:ext uri="{FF2B5EF4-FFF2-40B4-BE49-F238E27FC236}">
                    <a16:creationId xmlns:a16="http://schemas.microsoft.com/office/drawing/2014/main" id="{803CA33A-6E2C-4DB3-AC0A-2E741BFDF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96"/>
                <a:ext cx="1153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6" name="Rectangle 7063">
                <a:extLst>
                  <a:ext uri="{FF2B5EF4-FFF2-40B4-BE49-F238E27FC236}">
                    <a16:creationId xmlns:a16="http://schemas.microsoft.com/office/drawing/2014/main" id="{555847D1-110E-4DC7-AA49-A7708300A4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098"/>
                <a:ext cx="1153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7" name="Rectangle 7064">
                <a:extLst>
                  <a:ext uri="{FF2B5EF4-FFF2-40B4-BE49-F238E27FC236}">
                    <a16:creationId xmlns:a16="http://schemas.microsoft.com/office/drawing/2014/main" id="{52623AAA-B088-458D-A402-56867C9B60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00"/>
                <a:ext cx="1153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8" name="Rectangle 7065">
                <a:extLst>
                  <a:ext uri="{FF2B5EF4-FFF2-40B4-BE49-F238E27FC236}">
                    <a16:creationId xmlns:a16="http://schemas.microsoft.com/office/drawing/2014/main" id="{66D61DAB-9430-4D2E-8E17-CAF626E92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02"/>
                <a:ext cx="1153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89" name="Rectangle 7066">
                <a:extLst>
                  <a:ext uri="{FF2B5EF4-FFF2-40B4-BE49-F238E27FC236}">
                    <a16:creationId xmlns:a16="http://schemas.microsoft.com/office/drawing/2014/main" id="{C4C0A089-BD1F-4E0C-9291-2992389CA8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06"/>
                <a:ext cx="1153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0" name="Rectangle 7067">
                <a:extLst>
                  <a:ext uri="{FF2B5EF4-FFF2-40B4-BE49-F238E27FC236}">
                    <a16:creationId xmlns:a16="http://schemas.microsoft.com/office/drawing/2014/main" id="{E7CDF9F9-10F6-4707-AFC1-40923CCEC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08"/>
                <a:ext cx="1153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1" name="Rectangle 7068">
                <a:extLst>
                  <a:ext uri="{FF2B5EF4-FFF2-40B4-BE49-F238E27FC236}">
                    <a16:creationId xmlns:a16="http://schemas.microsoft.com/office/drawing/2014/main" id="{E3E1FB4E-B53B-464E-BC2A-A770D0125A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10"/>
                <a:ext cx="1153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2" name="Rectangle 7069">
                <a:extLst>
                  <a:ext uri="{FF2B5EF4-FFF2-40B4-BE49-F238E27FC236}">
                    <a16:creationId xmlns:a16="http://schemas.microsoft.com/office/drawing/2014/main" id="{CB36805B-5A72-49A4-95FB-5548C4CC5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12"/>
                <a:ext cx="1153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3" name="Rectangle 7070">
                <a:extLst>
                  <a:ext uri="{FF2B5EF4-FFF2-40B4-BE49-F238E27FC236}">
                    <a16:creationId xmlns:a16="http://schemas.microsoft.com/office/drawing/2014/main" id="{D5BB24E0-CB73-40A1-93DA-2FF683B62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14"/>
                <a:ext cx="1153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4" name="Rectangle 7071">
                <a:extLst>
                  <a:ext uri="{FF2B5EF4-FFF2-40B4-BE49-F238E27FC236}">
                    <a16:creationId xmlns:a16="http://schemas.microsoft.com/office/drawing/2014/main" id="{360659E5-F508-43A0-B60B-27E8C1569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16"/>
                <a:ext cx="1153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5" name="Rectangle 7072">
                <a:extLst>
                  <a:ext uri="{FF2B5EF4-FFF2-40B4-BE49-F238E27FC236}">
                    <a16:creationId xmlns:a16="http://schemas.microsoft.com/office/drawing/2014/main" id="{49900334-651F-44E0-84F0-EC989FD95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18"/>
                <a:ext cx="1153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6" name="Rectangle 7073">
                <a:extLst>
                  <a:ext uri="{FF2B5EF4-FFF2-40B4-BE49-F238E27FC236}">
                    <a16:creationId xmlns:a16="http://schemas.microsoft.com/office/drawing/2014/main" id="{9A8E961D-7D00-4546-A99C-9911C2BA2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20"/>
                <a:ext cx="1153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7" name="Rectangle 7074">
                <a:extLst>
                  <a:ext uri="{FF2B5EF4-FFF2-40B4-BE49-F238E27FC236}">
                    <a16:creationId xmlns:a16="http://schemas.microsoft.com/office/drawing/2014/main" id="{BB6E8D42-C31D-43C7-BF27-6400BA359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22"/>
                <a:ext cx="1153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8" name="Rectangle 7075">
                <a:extLst>
                  <a:ext uri="{FF2B5EF4-FFF2-40B4-BE49-F238E27FC236}">
                    <a16:creationId xmlns:a16="http://schemas.microsoft.com/office/drawing/2014/main" id="{1742C90E-661A-4E33-8E42-9EF7F4F1FD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24"/>
                <a:ext cx="1153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99" name="Rectangle 7076">
                <a:extLst>
                  <a:ext uri="{FF2B5EF4-FFF2-40B4-BE49-F238E27FC236}">
                    <a16:creationId xmlns:a16="http://schemas.microsoft.com/office/drawing/2014/main" id="{0503CADC-15D9-4F84-AD90-31BF0710B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26"/>
                <a:ext cx="1153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0" name="Rectangle 7077">
                <a:extLst>
                  <a:ext uri="{FF2B5EF4-FFF2-40B4-BE49-F238E27FC236}">
                    <a16:creationId xmlns:a16="http://schemas.microsoft.com/office/drawing/2014/main" id="{78478442-475E-4894-8692-A2F5778A4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28"/>
                <a:ext cx="1153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1" name="Rectangle 7078">
                <a:extLst>
                  <a:ext uri="{FF2B5EF4-FFF2-40B4-BE49-F238E27FC236}">
                    <a16:creationId xmlns:a16="http://schemas.microsoft.com/office/drawing/2014/main" id="{5C577FFA-3A8B-43C9-BECA-8F392601D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30"/>
                <a:ext cx="1153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2" name="Rectangle 7079">
                <a:extLst>
                  <a:ext uri="{FF2B5EF4-FFF2-40B4-BE49-F238E27FC236}">
                    <a16:creationId xmlns:a16="http://schemas.microsoft.com/office/drawing/2014/main" id="{57CD9ED7-0087-4377-A534-8A5775733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34"/>
                <a:ext cx="1153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3" name="Rectangle 7080">
                <a:extLst>
                  <a:ext uri="{FF2B5EF4-FFF2-40B4-BE49-F238E27FC236}">
                    <a16:creationId xmlns:a16="http://schemas.microsoft.com/office/drawing/2014/main" id="{15C3AAB9-CEBA-42A2-83F3-E2A8F81D7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36"/>
                <a:ext cx="1153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4" name="Rectangle 7081">
                <a:extLst>
                  <a:ext uri="{FF2B5EF4-FFF2-40B4-BE49-F238E27FC236}">
                    <a16:creationId xmlns:a16="http://schemas.microsoft.com/office/drawing/2014/main" id="{D9B0624F-47AD-483D-BC15-7911E4564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38"/>
                <a:ext cx="1153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5" name="Rectangle 7082">
                <a:extLst>
                  <a:ext uri="{FF2B5EF4-FFF2-40B4-BE49-F238E27FC236}">
                    <a16:creationId xmlns:a16="http://schemas.microsoft.com/office/drawing/2014/main" id="{1FFD0A89-1F95-4B04-B718-5A91EA4C6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40"/>
                <a:ext cx="1153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6" name="Rectangle 7083">
                <a:extLst>
                  <a:ext uri="{FF2B5EF4-FFF2-40B4-BE49-F238E27FC236}">
                    <a16:creationId xmlns:a16="http://schemas.microsoft.com/office/drawing/2014/main" id="{468B64FF-EC9C-4DB6-9054-2EBA54A81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42"/>
                <a:ext cx="1153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7" name="Rectangle 7084">
                <a:extLst>
                  <a:ext uri="{FF2B5EF4-FFF2-40B4-BE49-F238E27FC236}">
                    <a16:creationId xmlns:a16="http://schemas.microsoft.com/office/drawing/2014/main" id="{70E72791-8F28-40B5-A205-E1471F328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44"/>
                <a:ext cx="1153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8" name="Rectangle 7085">
                <a:extLst>
                  <a:ext uri="{FF2B5EF4-FFF2-40B4-BE49-F238E27FC236}">
                    <a16:creationId xmlns:a16="http://schemas.microsoft.com/office/drawing/2014/main" id="{EAD06681-89DC-4B7A-8115-65935AF00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46"/>
                <a:ext cx="1153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09" name="Rectangle 7086">
                <a:extLst>
                  <a:ext uri="{FF2B5EF4-FFF2-40B4-BE49-F238E27FC236}">
                    <a16:creationId xmlns:a16="http://schemas.microsoft.com/office/drawing/2014/main" id="{7B4DAF30-C942-4E2A-AB3F-0201390BF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48"/>
                <a:ext cx="1153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0" name="Rectangle 7087">
                <a:extLst>
                  <a:ext uri="{FF2B5EF4-FFF2-40B4-BE49-F238E27FC236}">
                    <a16:creationId xmlns:a16="http://schemas.microsoft.com/office/drawing/2014/main" id="{1DFC3F40-4B41-4894-9A84-AE719AE572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50"/>
                <a:ext cx="1153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1" name="Rectangle 7088">
                <a:extLst>
                  <a:ext uri="{FF2B5EF4-FFF2-40B4-BE49-F238E27FC236}">
                    <a16:creationId xmlns:a16="http://schemas.microsoft.com/office/drawing/2014/main" id="{B8BC194A-4D9C-434C-B196-93705BBF2F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52"/>
                <a:ext cx="1153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2" name="Rectangle 7089">
                <a:extLst>
                  <a:ext uri="{FF2B5EF4-FFF2-40B4-BE49-F238E27FC236}">
                    <a16:creationId xmlns:a16="http://schemas.microsoft.com/office/drawing/2014/main" id="{FAF81888-6EA5-4927-AD42-BF13A43C8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54"/>
                <a:ext cx="1153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3" name="Rectangle 7090">
                <a:extLst>
                  <a:ext uri="{FF2B5EF4-FFF2-40B4-BE49-F238E27FC236}">
                    <a16:creationId xmlns:a16="http://schemas.microsoft.com/office/drawing/2014/main" id="{74E11A24-0858-4ED0-88CB-0919E1232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56"/>
                <a:ext cx="1153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4" name="Rectangle 7091">
                <a:extLst>
                  <a:ext uri="{FF2B5EF4-FFF2-40B4-BE49-F238E27FC236}">
                    <a16:creationId xmlns:a16="http://schemas.microsoft.com/office/drawing/2014/main" id="{2F94990F-E511-4E2F-8EEA-7CFDA7493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58"/>
                <a:ext cx="1153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5" name="Rectangle 7092">
                <a:extLst>
                  <a:ext uri="{FF2B5EF4-FFF2-40B4-BE49-F238E27FC236}">
                    <a16:creationId xmlns:a16="http://schemas.microsoft.com/office/drawing/2014/main" id="{36EADC5B-3606-45F1-9421-B90AEBE7C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60"/>
                <a:ext cx="1153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6" name="Rectangle 7093">
                <a:extLst>
                  <a:ext uri="{FF2B5EF4-FFF2-40B4-BE49-F238E27FC236}">
                    <a16:creationId xmlns:a16="http://schemas.microsoft.com/office/drawing/2014/main" id="{3C3CD1AD-DDF0-4773-B196-605672AA8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64"/>
                <a:ext cx="1153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7" name="Rectangle 7094">
                <a:extLst>
                  <a:ext uri="{FF2B5EF4-FFF2-40B4-BE49-F238E27FC236}">
                    <a16:creationId xmlns:a16="http://schemas.microsoft.com/office/drawing/2014/main" id="{8E056D47-7ADD-49A2-8F7D-206789FBD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66"/>
                <a:ext cx="1153" cy="1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8" name="Rectangle 7095">
                <a:extLst>
                  <a:ext uri="{FF2B5EF4-FFF2-40B4-BE49-F238E27FC236}">
                    <a16:creationId xmlns:a16="http://schemas.microsoft.com/office/drawing/2014/main" id="{9714579B-0CAE-40FF-9355-6EF041FCD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67"/>
                <a:ext cx="1153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19" name="Rectangle 7096">
                <a:extLst>
                  <a:ext uri="{FF2B5EF4-FFF2-40B4-BE49-F238E27FC236}">
                    <a16:creationId xmlns:a16="http://schemas.microsoft.com/office/drawing/2014/main" id="{597A1EB0-9288-4816-AB17-D83C1FC8DA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69"/>
                <a:ext cx="1153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0" name="Rectangle 7097">
                <a:extLst>
                  <a:ext uri="{FF2B5EF4-FFF2-40B4-BE49-F238E27FC236}">
                    <a16:creationId xmlns:a16="http://schemas.microsoft.com/office/drawing/2014/main" id="{47A41B03-E546-4162-8B74-110D1ABEA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71"/>
                <a:ext cx="1153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1" name="Rectangle 7098">
                <a:extLst>
                  <a:ext uri="{FF2B5EF4-FFF2-40B4-BE49-F238E27FC236}">
                    <a16:creationId xmlns:a16="http://schemas.microsoft.com/office/drawing/2014/main" id="{D355B291-A80C-46EE-A267-67A06497C7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73"/>
                <a:ext cx="1153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2" name="Rectangle 7099">
                <a:extLst>
                  <a:ext uri="{FF2B5EF4-FFF2-40B4-BE49-F238E27FC236}">
                    <a16:creationId xmlns:a16="http://schemas.microsoft.com/office/drawing/2014/main" id="{136DFDA2-74D8-4648-B80D-3AB9AAC84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75"/>
                <a:ext cx="1153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3" name="Rectangle 7100">
                <a:extLst>
                  <a:ext uri="{FF2B5EF4-FFF2-40B4-BE49-F238E27FC236}">
                    <a16:creationId xmlns:a16="http://schemas.microsoft.com/office/drawing/2014/main" id="{A5995238-640A-4233-9C31-2B47AD4C2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77"/>
                <a:ext cx="1153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4" name="Rectangle 7101">
                <a:extLst>
                  <a:ext uri="{FF2B5EF4-FFF2-40B4-BE49-F238E27FC236}">
                    <a16:creationId xmlns:a16="http://schemas.microsoft.com/office/drawing/2014/main" id="{61023E8D-7A63-4D86-B563-49A79A078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79"/>
                <a:ext cx="1153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5" name="Rectangle 7102">
                <a:extLst>
                  <a:ext uri="{FF2B5EF4-FFF2-40B4-BE49-F238E27FC236}">
                    <a16:creationId xmlns:a16="http://schemas.microsoft.com/office/drawing/2014/main" id="{B93D5A77-5A27-49C8-B463-DE6F1BAF7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81"/>
                <a:ext cx="1153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6" name="Rectangle 7103">
                <a:extLst>
                  <a:ext uri="{FF2B5EF4-FFF2-40B4-BE49-F238E27FC236}">
                    <a16:creationId xmlns:a16="http://schemas.microsoft.com/office/drawing/2014/main" id="{0308C15E-4630-4B3B-8575-8965BCED9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83"/>
                <a:ext cx="1153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7" name="Rectangle 7104">
                <a:extLst>
                  <a:ext uri="{FF2B5EF4-FFF2-40B4-BE49-F238E27FC236}">
                    <a16:creationId xmlns:a16="http://schemas.microsoft.com/office/drawing/2014/main" id="{5BC42D40-D1DE-4CCE-B5E5-A800F0BAB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85"/>
                <a:ext cx="1153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8" name="Rectangle 7105">
                <a:extLst>
                  <a:ext uri="{FF2B5EF4-FFF2-40B4-BE49-F238E27FC236}">
                    <a16:creationId xmlns:a16="http://schemas.microsoft.com/office/drawing/2014/main" id="{A2F7DE59-983C-4E7A-8119-BF63E7D02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87"/>
                <a:ext cx="1153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29" name="Rectangle 7106">
                <a:extLst>
                  <a:ext uri="{FF2B5EF4-FFF2-40B4-BE49-F238E27FC236}">
                    <a16:creationId xmlns:a16="http://schemas.microsoft.com/office/drawing/2014/main" id="{DF711EBE-95A4-4340-B136-0AFF86DB9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89"/>
                <a:ext cx="1153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0" name="Rectangle 7107">
                <a:extLst>
                  <a:ext uri="{FF2B5EF4-FFF2-40B4-BE49-F238E27FC236}">
                    <a16:creationId xmlns:a16="http://schemas.microsoft.com/office/drawing/2014/main" id="{6CF11324-AD72-4001-BD84-E0D3CFD24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93"/>
                <a:ext cx="1153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1" name="Rectangle 7108">
                <a:extLst>
                  <a:ext uri="{FF2B5EF4-FFF2-40B4-BE49-F238E27FC236}">
                    <a16:creationId xmlns:a16="http://schemas.microsoft.com/office/drawing/2014/main" id="{692B3142-0CC0-4463-88AE-E032699C09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95"/>
                <a:ext cx="1153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2" name="Rectangle 7109">
                <a:extLst>
                  <a:ext uri="{FF2B5EF4-FFF2-40B4-BE49-F238E27FC236}">
                    <a16:creationId xmlns:a16="http://schemas.microsoft.com/office/drawing/2014/main" id="{44E26DE3-D03B-4AD8-8988-0EC83B6D9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97"/>
                <a:ext cx="1153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3" name="Rectangle 7110">
                <a:extLst>
                  <a:ext uri="{FF2B5EF4-FFF2-40B4-BE49-F238E27FC236}">
                    <a16:creationId xmlns:a16="http://schemas.microsoft.com/office/drawing/2014/main" id="{59255E39-2225-47CA-8E1E-4280742D4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199"/>
                <a:ext cx="1153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4" name="Rectangle 7111">
                <a:extLst>
                  <a:ext uri="{FF2B5EF4-FFF2-40B4-BE49-F238E27FC236}">
                    <a16:creationId xmlns:a16="http://schemas.microsoft.com/office/drawing/2014/main" id="{362D1786-4B02-4600-9AFB-4B896899A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01"/>
                <a:ext cx="1153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5" name="Rectangle 7112">
                <a:extLst>
                  <a:ext uri="{FF2B5EF4-FFF2-40B4-BE49-F238E27FC236}">
                    <a16:creationId xmlns:a16="http://schemas.microsoft.com/office/drawing/2014/main" id="{50CDDFDA-C99D-4EDF-9872-96454ED742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03"/>
                <a:ext cx="1153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6" name="Rectangle 7113">
                <a:extLst>
                  <a:ext uri="{FF2B5EF4-FFF2-40B4-BE49-F238E27FC236}">
                    <a16:creationId xmlns:a16="http://schemas.microsoft.com/office/drawing/2014/main" id="{05CA6104-B135-44EE-97DF-281FB26667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05"/>
                <a:ext cx="1153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7" name="Rectangle 7114">
                <a:extLst>
                  <a:ext uri="{FF2B5EF4-FFF2-40B4-BE49-F238E27FC236}">
                    <a16:creationId xmlns:a16="http://schemas.microsoft.com/office/drawing/2014/main" id="{1B86C88D-62EB-4AF6-9989-4E2D3754A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07"/>
                <a:ext cx="1153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8" name="Rectangle 7115">
                <a:extLst>
                  <a:ext uri="{FF2B5EF4-FFF2-40B4-BE49-F238E27FC236}">
                    <a16:creationId xmlns:a16="http://schemas.microsoft.com/office/drawing/2014/main" id="{9A8C8840-D2CD-4D92-8BDF-71E7D06C1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09"/>
                <a:ext cx="1153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39" name="Rectangle 7116">
                <a:extLst>
                  <a:ext uri="{FF2B5EF4-FFF2-40B4-BE49-F238E27FC236}">
                    <a16:creationId xmlns:a16="http://schemas.microsoft.com/office/drawing/2014/main" id="{BCA8B1DA-BDC1-4E38-AF6F-F7B25AFF6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11"/>
                <a:ext cx="1153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0" name="Rectangle 7117">
                <a:extLst>
                  <a:ext uri="{FF2B5EF4-FFF2-40B4-BE49-F238E27FC236}">
                    <a16:creationId xmlns:a16="http://schemas.microsoft.com/office/drawing/2014/main" id="{E25D1581-841E-450D-BB74-94765A12C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13"/>
                <a:ext cx="1153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1" name="Rectangle 7118">
                <a:extLst>
                  <a:ext uri="{FF2B5EF4-FFF2-40B4-BE49-F238E27FC236}">
                    <a16:creationId xmlns:a16="http://schemas.microsoft.com/office/drawing/2014/main" id="{B0010737-80AC-422F-AA36-C2D5D3A86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15"/>
                <a:ext cx="1153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2" name="Rectangle 7119">
                <a:extLst>
                  <a:ext uri="{FF2B5EF4-FFF2-40B4-BE49-F238E27FC236}">
                    <a16:creationId xmlns:a16="http://schemas.microsoft.com/office/drawing/2014/main" id="{8EDE8BA6-CC27-4DB1-979D-FB422A3C0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17"/>
                <a:ext cx="1153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3" name="Rectangle 7120">
                <a:extLst>
                  <a:ext uri="{FF2B5EF4-FFF2-40B4-BE49-F238E27FC236}">
                    <a16:creationId xmlns:a16="http://schemas.microsoft.com/office/drawing/2014/main" id="{C2EC930D-A767-4847-8FC8-A8419BC8D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19"/>
                <a:ext cx="1153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4" name="Rectangle 7121">
                <a:extLst>
                  <a:ext uri="{FF2B5EF4-FFF2-40B4-BE49-F238E27FC236}">
                    <a16:creationId xmlns:a16="http://schemas.microsoft.com/office/drawing/2014/main" id="{E97CA890-2BA5-413F-9FBD-5F01BFD77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23"/>
                <a:ext cx="1153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5" name="Rectangle 7122">
                <a:extLst>
                  <a:ext uri="{FF2B5EF4-FFF2-40B4-BE49-F238E27FC236}">
                    <a16:creationId xmlns:a16="http://schemas.microsoft.com/office/drawing/2014/main" id="{34565960-9E04-4ECD-8036-E343732EA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25"/>
                <a:ext cx="1153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6" name="Rectangle 7123">
                <a:extLst>
                  <a:ext uri="{FF2B5EF4-FFF2-40B4-BE49-F238E27FC236}">
                    <a16:creationId xmlns:a16="http://schemas.microsoft.com/office/drawing/2014/main" id="{B8CDD3D0-8CEF-4BEE-BCA3-5E1DF5CC9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27"/>
                <a:ext cx="1153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7" name="Rectangle 7124">
                <a:extLst>
                  <a:ext uri="{FF2B5EF4-FFF2-40B4-BE49-F238E27FC236}">
                    <a16:creationId xmlns:a16="http://schemas.microsoft.com/office/drawing/2014/main" id="{464A47D7-BCF2-4D48-8F4E-32BC0F123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29"/>
                <a:ext cx="1153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8" name="Rectangle 7125">
                <a:extLst>
                  <a:ext uri="{FF2B5EF4-FFF2-40B4-BE49-F238E27FC236}">
                    <a16:creationId xmlns:a16="http://schemas.microsoft.com/office/drawing/2014/main" id="{25305489-0067-44EF-96A9-5B35105BC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31"/>
                <a:ext cx="1153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49" name="Rectangle 7126">
                <a:extLst>
                  <a:ext uri="{FF2B5EF4-FFF2-40B4-BE49-F238E27FC236}">
                    <a16:creationId xmlns:a16="http://schemas.microsoft.com/office/drawing/2014/main" id="{05C8B0CF-D217-49E5-BD5E-0A8D4D02E4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33"/>
                <a:ext cx="1153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0" name="Rectangle 7127">
                <a:extLst>
                  <a:ext uri="{FF2B5EF4-FFF2-40B4-BE49-F238E27FC236}">
                    <a16:creationId xmlns:a16="http://schemas.microsoft.com/office/drawing/2014/main" id="{270EEE6D-4554-4F3B-A7E4-81922AE94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35"/>
                <a:ext cx="1153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1" name="Rectangle 7128">
                <a:extLst>
                  <a:ext uri="{FF2B5EF4-FFF2-40B4-BE49-F238E27FC236}">
                    <a16:creationId xmlns:a16="http://schemas.microsoft.com/office/drawing/2014/main" id="{8CA0C9D1-BAE7-4109-BFE1-5D779D87C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37"/>
                <a:ext cx="1153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2" name="Rectangle 7129">
                <a:extLst>
                  <a:ext uri="{FF2B5EF4-FFF2-40B4-BE49-F238E27FC236}">
                    <a16:creationId xmlns:a16="http://schemas.microsoft.com/office/drawing/2014/main" id="{2336F91C-EA5A-47D6-AAE4-C0BC5940F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39"/>
                <a:ext cx="1153" cy="1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3" name="Rectangle 7130">
                <a:extLst>
                  <a:ext uri="{FF2B5EF4-FFF2-40B4-BE49-F238E27FC236}">
                    <a16:creationId xmlns:a16="http://schemas.microsoft.com/office/drawing/2014/main" id="{D8518E87-8F26-4E45-9C36-2697AE3522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40"/>
                <a:ext cx="1153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4" name="Rectangle 7131">
                <a:extLst>
                  <a:ext uri="{FF2B5EF4-FFF2-40B4-BE49-F238E27FC236}">
                    <a16:creationId xmlns:a16="http://schemas.microsoft.com/office/drawing/2014/main" id="{A29ED6F2-C424-4982-ADD5-65216A6AB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42"/>
                <a:ext cx="1153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5" name="Rectangle 7132">
                <a:extLst>
                  <a:ext uri="{FF2B5EF4-FFF2-40B4-BE49-F238E27FC236}">
                    <a16:creationId xmlns:a16="http://schemas.microsoft.com/office/drawing/2014/main" id="{9C3278EF-B94C-422A-A424-479F8F2A2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44"/>
                <a:ext cx="1153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6" name="Rectangle 7133">
                <a:extLst>
                  <a:ext uri="{FF2B5EF4-FFF2-40B4-BE49-F238E27FC236}">
                    <a16:creationId xmlns:a16="http://schemas.microsoft.com/office/drawing/2014/main" id="{077668DB-D89F-48F1-9370-72FFD8763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46"/>
                <a:ext cx="1153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7" name="Rectangle 7134">
                <a:extLst>
                  <a:ext uri="{FF2B5EF4-FFF2-40B4-BE49-F238E27FC236}">
                    <a16:creationId xmlns:a16="http://schemas.microsoft.com/office/drawing/2014/main" id="{E696319E-0361-4D0B-BED3-9034CEF82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48"/>
                <a:ext cx="1153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8" name="Rectangle 7135">
                <a:extLst>
                  <a:ext uri="{FF2B5EF4-FFF2-40B4-BE49-F238E27FC236}">
                    <a16:creationId xmlns:a16="http://schemas.microsoft.com/office/drawing/2014/main" id="{80818466-BC31-4938-8229-FB135B7FF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52"/>
                <a:ext cx="1153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59" name="Rectangle 7136">
                <a:extLst>
                  <a:ext uri="{FF2B5EF4-FFF2-40B4-BE49-F238E27FC236}">
                    <a16:creationId xmlns:a16="http://schemas.microsoft.com/office/drawing/2014/main" id="{2D2CC54E-4D16-4FCE-8B4D-5A5D78FBCC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54"/>
                <a:ext cx="1153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60" name="Rectangle 7137">
                <a:extLst>
                  <a:ext uri="{FF2B5EF4-FFF2-40B4-BE49-F238E27FC236}">
                    <a16:creationId xmlns:a16="http://schemas.microsoft.com/office/drawing/2014/main" id="{3C98EE1C-50A9-4798-8D7A-F6ACE9E5CE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56"/>
                <a:ext cx="1153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61" name="Rectangle 7138">
                <a:extLst>
                  <a:ext uri="{FF2B5EF4-FFF2-40B4-BE49-F238E27FC236}">
                    <a16:creationId xmlns:a16="http://schemas.microsoft.com/office/drawing/2014/main" id="{4AD47A83-DD81-4CB8-8356-FE9CDA96A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58"/>
                <a:ext cx="1153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62" name="Rectangle 7139">
                <a:extLst>
                  <a:ext uri="{FF2B5EF4-FFF2-40B4-BE49-F238E27FC236}">
                    <a16:creationId xmlns:a16="http://schemas.microsoft.com/office/drawing/2014/main" id="{291749B4-8CAA-4517-9A8D-6AD6EA116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60"/>
                <a:ext cx="1153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363" name="Rectangle 7140">
                <a:extLst>
                  <a:ext uri="{FF2B5EF4-FFF2-40B4-BE49-F238E27FC236}">
                    <a16:creationId xmlns:a16="http://schemas.microsoft.com/office/drawing/2014/main" id="{F144153D-D1EF-4B69-9B84-D3FA929D8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" y="3262"/>
                <a:ext cx="1153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8225" name="Rectangle 7141">
              <a:extLst>
                <a:ext uri="{FF2B5EF4-FFF2-40B4-BE49-F238E27FC236}">
                  <a16:creationId xmlns:a16="http://schemas.microsoft.com/office/drawing/2014/main" id="{E98A821B-6127-4D5E-8461-AF13EB4B3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" y="2972"/>
              <a:ext cx="1155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08" name="Rectangle 7142">
            <a:extLst>
              <a:ext uri="{FF2B5EF4-FFF2-40B4-BE49-F238E27FC236}">
                <a16:creationId xmlns:a16="http://schemas.microsoft.com/office/drawing/2014/main" id="{E1A2400F-3076-4A50-BFB1-185456F0B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4" y="4868863"/>
            <a:ext cx="1819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0099"/>
                </a:solidFill>
              </a:rPr>
              <a:t>Florida Police Chiefs </a:t>
            </a:r>
            <a:endParaRPr lang="en-US" altLang="en-US" sz="2400" dirty="0">
              <a:latin typeface="Arial Narrow" panose="020B0606020202030204" pitchFamily="34" charset="0"/>
            </a:endParaRPr>
          </a:p>
        </p:txBody>
      </p:sp>
      <p:sp>
        <p:nvSpPr>
          <p:cNvPr id="6209" name="Rectangle 7143">
            <a:extLst>
              <a:ext uri="{FF2B5EF4-FFF2-40B4-BE49-F238E27FC236}">
                <a16:creationId xmlns:a16="http://schemas.microsoft.com/office/drawing/2014/main" id="{47117796-461A-4C76-88EA-9850ABF5C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6150" y="5083175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10" name="Rectangle 7144">
            <a:extLst>
              <a:ext uri="{FF2B5EF4-FFF2-40B4-BE49-F238E27FC236}">
                <a16:creationId xmlns:a16="http://schemas.microsoft.com/office/drawing/2014/main" id="{6076B93B-8FDC-410B-B3F2-66D27B47D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7700" y="2438400"/>
            <a:ext cx="9553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Agriculture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11" name="Rectangle 7145">
            <a:extLst>
              <a:ext uri="{FF2B5EF4-FFF2-40B4-BE49-F238E27FC236}">
                <a16:creationId xmlns:a16="http://schemas.microsoft.com/office/drawing/2014/main" id="{CFF9A8F4-1452-465D-9807-8DE3E7118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2651125"/>
            <a:ext cx="12455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Commissioner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12" name="Group 7146">
            <a:extLst>
              <a:ext uri="{FF2B5EF4-FFF2-40B4-BE49-F238E27FC236}">
                <a16:creationId xmlns:a16="http://schemas.microsoft.com/office/drawing/2014/main" id="{422D764E-F36F-4A98-92A9-AC18BC7C43F2}"/>
              </a:ext>
            </a:extLst>
          </p:cNvPr>
          <p:cNvGrpSpPr>
            <a:grpSpLocks/>
          </p:cNvGrpSpPr>
          <p:nvPr/>
        </p:nvGrpSpPr>
        <p:grpSpPr bwMode="auto">
          <a:xfrm>
            <a:off x="8051801" y="2376488"/>
            <a:ext cx="1357313" cy="520700"/>
            <a:chOff x="4112" y="1417"/>
            <a:chExt cx="855" cy="328"/>
          </a:xfrm>
        </p:grpSpPr>
        <p:sp>
          <p:nvSpPr>
            <p:cNvPr id="8082" name="Rectangle 7147">
              <a:extLst>
                <a:ext uri="{FF2B5EF4-FFF2-40B4-BE49-F238E27FC236}">
                  <a16:creationId xmlns:a16="http://schemas.microsoft.com/office/drawing/2014/main" id="{71E3C310-7E5D-4EB9-BDB6-7BA225F30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433"/>
              <a:ext cx="839" cy="312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8083" name="Group 7148">
              <a:extLst>
                <a:ext uri="{FF2B5EF4-FFF2-40B4-BE49-F238E27FC236}">
                  <a16:creationId xmlns:a16="http://schemas.microsoft.com/office/drawing/2014/main" id="{1C950FEA-98E9-4666-A310-526DEDBA9F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2" y="1417"/>
              <a:ext cx="837" cy="310"/>
              <a:chOff x="4112" y="1417"/>
              <a:chExt cx="837" cy="310"/>
            </a:xfrm>
          </p:grpSpPr>
          <p:sp>
            <p:nvSpPr>
              <p:cNvPr id="8085" name="Rectangle 7149">
                <a:extLst>
                  <a:ext uri="{FF2B5EF4-FFF2-40B4-BE49-F238E27FC236}">
                    <a16:creationId xmlns:a16="http://schemas.microsoft.com/office/drawing/2014/main" id="{8ECD73AE-5898-4EE5-9D00-7E2C1FED19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17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86" name="Rectangle 7150">
                <a:extLst>
                  <a:ext uri="{FF2B5EF4-FFF2-40B4-BE49-F238E27FC236}">
                    <a16:creationId xmlns:a16="http://schemas.microsoft.com/office/drawing/2014/main" id="{9696634B-DE6E-4927-A4DC-90307B937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19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87" name="Rectangle 7151">
                <a:extLst>
                  <a:ext uri="{FF2B5EF4-FFF2-40B4-BE49-F238E27FC236}">
                    <a16:creationId xmlns:a16="http://schemas.microsoft.com/office/drawing/2014/main" id="{92291E2F-6529-4ADF-9F9D-EAA343B30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21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88" name="Rectangle 7152">
                <a:extLst>
                  <a:ext uri="{FF2B5EF4-FFF2-40B4-BE49-F238E27FC236}">
                    <a16:creationId xmlns:a16="http://schemas.microsoft.com/office/drawing/2014/main" id="{F239C121-DC87-4DF5-99D9-B43A49413F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23"/>
                <a:ext cx="837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89" name="Rectangle 7153">
                <a:extLst>
                  <a:ext uri="{FF2B5EF4-FFF2-40B4-BE49-F238E27FC236}">
                    <a16:creationId xmlns:a16="http://schemas.microsoft.com/office/drawing/2014/main" id="{621D0569-0A3A-4472-8464-0607559F6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27"/>
                <a:ext cx="83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0" name="Rectangle 7154">
                <a:extLst>
                  <a:ext uri="{FF2B5EF4-FFF2-40B4-BE49-F238E27FC236}">
                    <a16:creationId xmlns:a16="http://schemas.microsoft.com/office/drawing/2014/main" id="{1DDE7433-393A-4A03-839A-97C9FED7F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29"/>
                <a:ext cx="83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1" name="Rectangle 7155">
                <a:extLst>
                  <a:ext uri="{FF2B5EF4-FFF2-40B4-BE49-F238E27FC236}">
                    <a16:creationId xmlns:a16="http://schemas.microsoft.com/office/drawing/2014/main" id="{62860AE5-9F47-4838-A84C-9B3988DAC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31"/>
                <a:ext cx="83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2" name="Rectangle 7156">
                <a:extLst>
                  <a:ext uri="{FF2B5EF4-FFF2-40B4-BE49-F238E27FC236}">
                    <a16:creationId xmlns:a16="http://schemas.microsoft.com/office/drawing/2014/main" id="{F06839F6-F0F4-4D8E-9C32-DE435D188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33"/>
                <a:ext cx="83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3" name="Rectangle 7157">
                <a:extLst>
                  <a:ext uri="{FF2B5EF4-FFF2-40B4-BE49-F238E27FC236}">
                    <a16:creationId xmlns:a16="http://schemas.microsoft.com/office/drawing/2014/main" id="{B631E5FB-9DE1-44DB-9C61-BD67A7C2E0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35"/>
                <a:ext cx="837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4" name="Rectangle 7158">
                <a:extLst>
                  <a:ext uri="{FF2B5EF4-FFF2-40B4-BE49-F238E27FC236}">
                    <a16:creationId xmlns:a16="http://schemas.microsoft.com/office/drawing/2014/main" id="{42A019E9-897A-4DD9-8682-BCFA294C2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37"/>
                <a:ext cx="837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5" name="Rectangle 7159">
                <a:extLst>
                  <a:ext uri="{FF2B5EF4-FFF2-40B4-BE49-F238E27FC236}">
                    <a16:creationId xmlns:a16="http://schemas.microsoft.com/office/drawing/2014/main" id="{940F8310-1513-4A03-B8C8-60A824609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39"/>
                <a:ext cx="837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6" name="Rectangle 7160">
                <a:extLst>
                  <a:ext uri="{FF2B5EF4-FFF2-40B4-BE49-F238E27FC236}">
                    <a16:creationId xmlns:a16="http://schemas.microsoft.com/office/drawing/2014/main" id="{EB70AB08-B1E2-41B5-BB72-2F754C0D3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43"/>
                <a:ext cx="837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7" name="Rectangle 7161">
                <a:extLst>
                  <a:ext uri="{FF2B5EF4-FFF2-40B4-BE49-F238E27FC236}">
                    <a16:creationId xmlns:a16="http://schemas.microsoft.com/office/drawing/2014/main" id="{1A545996-CD80-4679-A19A-2510A1BF4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45"/>
                <a:ext cx="837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8" name="Rectangle 7162">
                <a:extLst>
                  <a:ext uri="{FF2B5EF4-FFF2-40B4-BE49-F238E27FC236}">
                    <a16:creationId xmlns:a16="http://schemas.microsoft.com/office/drawing/2014/main" id="{DD36FECB-FF8C-4FD9-ACAF-2550163EA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47"/>
                <a:ext cx="837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99" name="Rectangle 7163">
                <a:extLst>
                  <a:ext uri="{FF2B5EF4-FFF2-40B4-BE49-F238E27FC236}">
                    <a16:creationId xmlns:a16="http://schemas.microsoft.com/office/drawing/2014/main" id="{9A26DCA4-7EF6-4DEF-BBC4-27E9EE5C41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49"/>
                <a:ext cx="837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0" name="Rectangle 7164">
                <a:extLst>
                  <a:ext uri="{FF2B5EF4-FFF2-40B4-BE49-F238E27FC236}">
                    <a16:creationId xmlns:a16="http://schemas.microsoft.com/office/drawing/2014/main" id="{2FE0CAC7-D92D-43DD-8728-78C72FC4A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51"/>
                <a:ext cx="837" cy="1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1" name="Rectangle 7165">
                <a:extLst>
                  <a:ext uri="{FF2B5EF4-FFF2-40B4-BE49-F238E27FC236}">
                    <a16:creationId xmlns:a16="http://schemas.microsoft.com/office/drawing/2014/main" id="{D7C0E793-62F1-4C13-B095-F50C583A2B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52"/>
                <a:ext cx="837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2" name="Rectangle 7166">
                <a:extLst>
                  <a:ext uri="{FF2B5EF4-FFF2-40B4-BE49-F238E27FC236}">
                    <a16:creationId xmlns:a16="http://schemas.microsoft.com/office/drawing/2014/main" id="{8A395884-A1DE-4572-99B5-002D7D938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54"/>
                <a:ext cx="837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3" name="Rectangle 7167">
                <a:extLst>
                  <a:ext uri="{FF2B5EF4-FFF2-40B4-BE49-F238E27FC236}">
                    <a16:creationId xmlns:a16="http://schemas.microsoft.com/office/drawing/2014/main" id="{643472E5-E86C-495C-B20E-0A7482722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56"/>
                <a:ext cx="837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4" name="Rectangle 7168">
                <a:extLst>
                  <a:ext uri="{FF2B5EF4-FFF2-40B4-BE49-F238E27FC236}">
                    <a16:creationId xmlns:a16="http://schemas.microsoft.com/office/drawing/2014/main" id="{386D86BF-A5EA-4D2C-96B2-E6D194B79F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60"/>
                <a:ext cx="837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5" name="Rectangle 7169">
                <a:extLst>
                  <a:ext uri="{FF2B5EF4-FFF2-40B4-BE49-F238E27FC236}">
                    <a16:creationId xmlns:a16="http://schemas.microsoft.com/office/drawing/2014/main" id="{17940621-5006-4006-95E5-91F61D56C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62"/>
                <a:ext cx="837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6" name="Rectangle 7170">
                <a:extLst>
                  <a:ext uri="{FF2B5EF4-FFF2-40B4-BE49-F238E27FC236}">
                    <a16:creationId xmlns:a16="http://schemas.microsoft.com/office/drawing/2014/main" id="{47D35B31-2646-4DE8-A228-5DB91A62C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64"/>
                <a:ext cx="837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7" name="Rectangle 7171">
                <a:extLst>
                  <a:ext uri="{FF2B5EF4-FFF2-40B4-BE49-F238E27FC236}">
                    <a16:creationId xmlns:a16="http://schemas.microsoft.com/office/drawing/2014/main" id="{03B7A963-7315-41D3-A973-589E93EA9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66"/>
                <a:ext cx="837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8" name="Rectangle 7172">
                <a:extLst>
                  <a:ext uri="{FF2B5EF4-FFF2-40B4-BE49-F238E27FC236}">
                    <a16:creationId xmlns:a16="http://schemas.microsoft.com/office/drawing/2014/main" id="{6BFDA30D-AA08-47A6-B03E-32D592AF6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68"/>
                <a:ext cx="837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09" name="Rectangle 7173">
                <a:extLst>
                  <a:ext uri="{FF2B5EF4-FFF2-40B4-BE49-F238E27FC236}">
                    <a16:creationId xmlns:a16="http://schemas.microsoft.com/office/drawing/2014/main" id="{68D4E731-7C60-4DC5-A1AA-DFE0FB226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70"/>
                <a:ext cx="837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0" name="Rectangle 7174">
                <a:extLst>
                  <a:ext uri="{FF2B5EF4-FFF2-40B4-BE49-F238E27FC236}">
                    <a16:creationId xmlns:a16="http://schemas.microsoft.com/office/drawing/2014/main" id="{E1915455-2E7E-4D5F-95B4-8E494B01DD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72"/>
                <a:ext cx="837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1" name="Rectangle 7175">
                <a:extLst>
                  <a:ext uri="{FF2B5EF4-FFF2-40B4-BE49-F238E27FC236}">
                    <a16:creationId xmlns:a16="http://schemas.microsoft.com/office/drawing/2014/main" id="{EC73B680-750E-421F-AAFA-7D2BEA2CC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76"/>
                <a:ext cx="837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2" name="Rectangle 7176">
                <a:extLst>
                  <a:ext uri="{FF2B5EF4-FFF2-40B4-BE49-F238E27FC236}">
                    <a16:creationId xmlns:a16="http://schemas.microsoft.com/office/drawing/2014/main" id="{73D09EDF-4CD2-4EE9-9CBA-91739F647E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78"/>
                <a:ext cx="837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3" name="Rectangle 7177">
                <a:extLst>
                  <a:ext uri="{FF2B5EF4-FFF2-40B4-BE49-F238E27FC236}">
                    <a16:creationId xmlns:a16="http://schemas.microsoft.com/office/drawing/2014/main" id="{39267CA6-4685-427A-ACEA-84B5AF374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80"/>
                <a:ext cx="837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4" name="Rectangle 7178">
                <a:extLst>
                  <a:ext uri="{FF2B5EF4-FFF2-40B4-BE49-F238E27FC236}">
                    <a16:creationId xmlns:a16="http://schemas.microsoft.com/office/drawing/2014/main" id="{ABFA60D9-E19D-4708-BE5C-1D9FAB283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82"/>
                <a:ext cx="837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5" name="Rectangle 7179">
                <a:extLst>
                  <a:ext uri="{FF2B5EF4-FFF2-40B4-BE49-F238E27FC236}">
                    <a16:creationId xmlns:a16="http://schemas.microsoft.com/office/drawing/2014/main" id="{CA7E3C2C-F613-4EDA-B259-14D175897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84"/>
                <a:ext cx="837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6" name="Rectangle 7180">
                <a:extLst>
                  <a:ext uri="{FF2B5EF4-FFF2-40B4-BE49-F238E27FC236}">
                    <a16:creationId xmlns:a16="http://schemas.microsoft.com/office/drawing/2014/main" id="{DC065341-A137-4CCC-9544-48EEBB9BB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86"/>
                <a:ext cx="837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7" name="Rectangle 7181">
                <a:extLst>
                  <a:ext uri="{FF2B5EF4-FFF2-40B4-BE49-F238E27FC236}">
                    <a16:creationId xmlns:a16="http://schemas.microsoft.com/office/drawing/2014/main" id="{CA4A1FCA-C861-4838-A0C4-4D761EC86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88"/>
                <a:ext cx="837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8" name="Rectangle 7182">
                <a:extLst>
                  <a:ext uri="{FF2B5EF4-FFF2-40B4-BE49-F238E27FC236}">
                    <a16:creationId xmlns:a16="http://schemas.microsoft.com/office/drawing/2014/main" id="{79F73682-581E-414A-9AAF-952A7816DC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92"/>
                <a:ext cx="837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19" name="Rectangle 7183">
                <a:extLst>
                  <a:ext uri="{FF2B5EF4-FFF2-40B4-BE49-F238E27FC236}">
                    <a16:creationId xmlns:a16="http://schemas.microsoft.com/office/drawing/2014/main" id="{08A36F78-5C9D-4752-83F9-AA23F6748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94"/>
                <a:ext cx="837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0" name="Rectangle 7184">
                <a:extLst>
                  <a:ext uri="{FF2B5EF4-FFF2-40B4-BE49-F238E27FC236}">
                    <a16:creationId xmlns:a16="http://schemas.microsoft.com/office/drawing/2014/main" id="{E342297E-B49E-4352-BF9A-F6E9DDD32D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96"/>
                <a:ext cx="837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1" name="Rectangle 7185">
                <a:extLst>
                  <a:ext uri="{FF2B5EF4-FFF2-40B4-BE49-F238E27FC236}">
                    <a16:creationId xmlns:a16="http://schemas.microsoft.com/office/drawing/2014/main" id="{B015592A-56E3-4C3C-B8BC-0ECA443CC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498"/>
                <a:ext cx="837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2" name="Rectangle 7186">
                <a:extLst>
                  <a:ext uri="{FF2B5EF4-FFF2-40B4-BE49-F238E27FC236}">
                    <a16:creationId xmlns:a16="http://schemas.microsoft.com/office/drawing/2014/main" id="{A22D7AA9-A581-4E8B-8474-18934F0F9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00"/>
                <a:ext cx="837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3" name="Rectangle 7187">
                <a:extLst>
                  <a:ext uri="{FF2B5EF4-FFF2-40B4-BE49-F238E27FC236}">
                    <a16:creationId xmlns:a16="http://schemas.microsoft.com/office/drawing/2014/main" id="{8A5C1DDB-6C27-485A-B5F1-4305DBDC8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02"/>
                <a:ext cx="837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4" name="Rectangle 7188">
                <a:extLst>
                  <a:ext uri="{FF2B5EF4-FFF2-40B4-BE49-F238E27FC236}">
                    <a16:creationId xmlns:a16="http://schemas.microsoft.com/office/drawing/2014/main" id="{9E54B667-E915-4885-9ACA-ADD9E6887E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04"/>
                <a:ext cx="837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5" name="Rectangle 7189">
                <a:extLst>
                  <a:ext uri="{FF2B5EF4-FFF2-40B4-BE49-F238E27FC236}">
                    <a16:creationId xmlns:a16="http://schemas.microsoft.com/office/drawing/2014/main" id="{11A966B8-6ADA-47A2-A738-7ECCCCF95C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08"/>
                <a:ext cx="837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6" name="Rectangle 7190">
                <a:extLst>
                  <a:ext uri="{FF2B5EF4-FFF2-40B4-BE49-F238E27FC236}">
                    <a16:creationId xmlns:a16="http://schemas.microsoft.com/office/drawing/2014/main" id="{BE2CB31C-7391-40AA-81EE-17748483A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10"/>
                <a:ext cx="837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7" name="Rectangle 7191">
                <a:extLst>
                  <a:ext uri="{FF2B5EF4-FFF2-40B4-BE49-F238E27FC236}">
                    <a16:creationId xmlns:a16="http://schemas.microsoft.com/office/drawing/2014/main" id="{137F0800-6453-4EE7-9E63-5F381623F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12"/>
                <a:ext cx="837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8" name="Rectangle 7192">
                <a:extLst>
                  <a:ext uri="{FF2B5EF4-FFF2-40B4-BE49-F238E27FC236}">
                    <a16:creationId xmlns:a16="http://schemas.microsoft.com/office/drawing/2014/main" id="{A6535C03-3B54-472F-9E64-ADF349BDE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14"/>
                <a:ext cx="837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29" name="Rectangle 7193">
                <a:extLst>
                  <a:ext uri="{FF2B5EF4-FFF2-40B4-BE49-F238E27FC236}">
                    <a16:creationId xmlns:a16="http://schemas.microsoft.com/office/drawing/2014/main" id="{B575616C-902E-4D00-A53A-B513CB4640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16"/>
                <a:ext cx="837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0" name="Rectangle 7194">
                <a:extLst>
                  <a:ext uri="{FF2B5EF4-FFF2-40B4-BE49-F238E27FC236}">
                    <a16:creationId xmlns:a16="http://schemas.microsoft.com/office/drawing/2014/main" id="{425795FE-096D-4971-8B57-B3EA51618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18"/>
                <a:ext cx="837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1" name="Rectangle 7195">
                <a:extLst>
                  <a:ext uri="{FF2B5EF4-FFF2-40B4-BE49-F238E27FC236}">
                    <a16:creationId xmlns:a16="http://schemas.microsoft.com/office/drawing/2014/main" id="{5C0D640A-6503-4CFE-B3AC-14DEFCAA2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20"/>
                <a:ext cx="837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2" name="Rectangle 7196">
                <a:extLst>
                  <a:ext uri="{FF2B5EF4-FFF2-40B4-BE49-F238E27FC236}">
                    <a16:creationId xmlns:a16="http://schemas.microsoft.com/office/drawing/2014/main" id="{8BF330FE-12F8-4FE1-9D0A-8F562D7B3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22"/>
                <a:ext cx="837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3" name="Rectangle 7197">
                <a:extLst>
                  <a:ext uri="{FF2B5EF4-FFF2-40B4-BE49-F238E27FC236}">
                    <a16:creationId xmlns:a16="http://schemas.microsoft.com/office/drawing/2014/main" id="{8DF302D0-F0D6-414C-8CB8-AABB1FE9D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26"/>
                <a:ext cx="837" cy="1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4" name="Rectangle 7198">
                <a:extLst>
                  <a:ext uri="{FF2B5EF4-FFF2-40B4-BE49-F238E27FC236}">
                    <a16:creationId xmlns:a16="http://schemas.microsoft.com/office/drawing/2014/main" id="{C286C9F5-9367-4A18-BB84-155464D60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27"/>
                <a:ext cx="837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5" name="Rectangle 7199">
                <a:extLst>
                  <a:ext uri="{FF2B5EF4-FFF2-40B4-BE49-F238E27FC236}">
                    <a16:creationId xmlns:a16="http://schemas.microsoft.com/office/drawing/2014/main" id="{AEE147D2-452B-48BC-BAE4-E4A94584C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29"/>
                <a:ext cx="837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6" name="Rectangle 7200">
                <a:extLst>
                  <a:ext uri="{FF2B5EF4-FFF2-40B4-BE49-F238E27FC236}">
                    <a16:creationId xmlns:a16="http://schemas.microsoft.com/office/drawing/2014/main" id="{99AED3C7-3CD2-45FD-9379-ABED0E994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31"/>
                <a:ext cx="837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7" name="Rectangle 7201">
                <a:extLst>
                  <a:ext uri="{FF2B5EF4-FFF2-40B4-BE49-F238E27FC236}">
                    <a16:creationId xmlns:a16="http://schemas.microsoft.com/office/drawing/2014/main" id="{22B69367-8F21-4514-9B2C-306D8EE366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33"/>
                <a:ext cx="837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8" name="Rectangle 7202">
                <a:extLst>
                  <a:ext uri="{FF2B5EF4-FFF2-40B4-BE49-F238E27FC236}">
                    <a16:creationId xmlns:a16="http://schemas.microsoft.com/office/drawing/2014/main" id="{2E5D5E1D-EA5E-4C98-A1CA-96E13FA58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35"/>
                <a:ext cx="837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39" name="Rectangle 7203">
                <a:extLst>
                  <a:ext uri="{FF2B5EF4-FFF2-40B4-BE49-F238E27FC236}">
                    <a16:creationId xmlns:a16="http://schemas.microsoft.com/office/drawing/2014/main" id="{188E2760-BAAA-422E-866B-A946B1D6E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37"/>
                <a:ext cx="837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0" name="Rectangle 7204">
                <a:extLst>
                  <a:ext uri="{FF2B5EF4-FFF2-40B4-BE49-F238E27FC236}">
                    <a16:creationId xmlns:a16="http://schemas.microsoft.com/office/drawing/2014/main" id="{B9689AB3-B04D-4905-A756-D19289882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41"/>
                <a:ext cx="837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1" name="Rectangle 7205">
                <a:extLst>
                  <a:ext uri="{FF2B5EF4-FFF2-40B4-BE49-F238E27FC236}">
                    <a16:creationId xmlns:a16="http://schemas.microsoft.com/office/drawing/2014/main" id="{4A986CBF-4087-4F76-9183-F9C9E2DB3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43"/>
                <a:ext cx="83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2" name="Rectangle 7206">
                <a:extLst>
                  <a:ext uri="{FF2B5EF4-FFF2-40B4-BE49-F238E27FC236}">
                    <a16:creationId xmlns:a16="http://schemas.microsoft.com/office/drawing/2014/main" id="{A8078A93-010D-406A-AAB1-74A449C66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45"/>
                <a:ext cx="83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3" name="Rectangle 7207">
                <a:extLst>
                  <a:ext uri="{FF2B5EF4-FFF2-40B4-BE49-F238E27FC236}">
                    <a16:creationId xmlns:a16="http://schemas.microsoft.com/office/drawing/2014/main" id="{024F2B88-9F36-46C0-B03E-A27D93927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47"/>
                <a:ext cx="83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4" name="Rectangle 7208">
                <a:extLst>
                  <a:ext uri="{FF2B5EF4-FFF2-40B4-BE49-F238E27FC236}">
                    <a16:creationId xmlns:a16="http://schemas.microsoft.com/office/drawing/2014/main" id="{BF62003F-9385-4B46-A17A-93D17F08E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49"/>
                <a:ext cx="83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5" name="Rectangle 7209">
                <a:extLst>
                  <a:ext uri="{FF2B5EF4-FFF2-40B4-BE49-F238E27FC236}">
                    <a16:creationId xmlns:a16="http://schemas.microsoft.com/office/drawing/2014/main" id="{9543F1C8-F3B0-4A6A-90B8-3BE297D53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51"/>
                <a:ext cx="83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6" name="Rectangle 7210">
                <a:extLst>
                  <a:ext uri="{FF2B5EF4-FFF2-40B4-BE49-F238E27FC236}">
                    <a16:creationId xmlns:a16="http://schemas.microsoft.com/office/drawing/2014/main" id="{13CE4E62-2FDC-4E45-B1FD-1C789A8BC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53"/>
                <a:ext cx="837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7" name="Rectangle 7211">
                <a:extLst>
                  <a:ext uri="{FF2B5EF4-FFF2-40B4-BE49-F238E27FC236}">
                    <a16:creationId xmlns:a16="http://schemas.microsoft.com/office/drawing/2014/main" id="{DBD3F78F-F6B9-4FF5-B326-14BBA1A5B5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57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8" name="Rectangle 7212">
                <a:extLst>
                  <a:ext uri="{FF2B5EF4-FFF2-40B4-BE49-F238E27FC236}">
                    <a16:creationId xmlns:a16="http://schemas.microsoft.com/office/drawing/2014/main" id="{B11A5E08-1272-4C13-B189-3EE0B55B7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59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49" name="Rectangle 7213">
                <a:extLst>
                  <a:ext uri="{FF2B5EF4-FFF2-40B4-BE49-F238E27FC236}">
                    <a16:creationId xmlns:a16="http://schemas.microsoft.com/office/drawing/2014/main" id="{2C54CCC4-A73B-4562-A86A-454BF93D6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61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0" name="Rectangle 7214">
                <a:extLst>
                  <a:ext uri="{FF2B5EF4-FFF2-40B4-BE49-F238E27FC236}">
                    <a16:creationId xmlns:a16="http://schemas.microsoft.com/office/drawing/2014/main" id="{D4CFA6C5-D476-4A83-866C-D952C1B90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63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1" name="Rectangle 7215">
                <a:extLst>
                  <a:ext uri="{FF2B5EF4-FFF2-40B4-BE49-F238E27FC236}">
                    <a16:creationId xmlns:a16="http://schemas.microsoft.com/office/drawing/2014/main" id="{E34038BA-71D0-49C9-BAFA-C9B1CF7A1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65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2" name="Rectangle 7216">
                <a:extLst>
                  <a:ext uri="{FF2B5EF4-FFF2-40B4-BE49-F238E27FC236}">
                    <a16:creationId xmlns:a16="http://schemas.microsoft.com/office/drawing/2014/main" id="{2ABCB844-48E5-4B06-A636-83BEAAAC1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67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3" name="Rectangle 7217">
                <a:extLst>
                  <a:ext uri="{FF2B5EF4-FFF2-40B4-BE49-F238E27FC236}">
                    <a16:creationId xmlns:a16="http://schemas.microsoft.com/office/drawing/2014/main" id="{FABC965C-736A-40DE-97BF-37CE51AB1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69"/>
                <a:ext cx="837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4" name="Rectangle 7218">
                <a:extLst>
                  <a:ext uri="{FF2B5EF4-FFF2-40B4-BE49-F238E27FC236}">
                    <a16:creationId xmlns:a16="http://schemas.microsoft.com/office/drawing/2014/main" id="{6CC12ECA-9563-4620-A67C-9095656A3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73"/>
                <a:ext cx="837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5" name="Rectangle 7219">
                <a:extLst>
                  <a:ext uri="{FF2B5EF4-FFF2-40B4-BE49-F238E27FC236}">
                    <a16:creationId xmlns:a16="http://schemas.microsoft.com/office/drawing/2014/main" id="{87764F66-09CD-41B4-8F29-180CD3C34D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75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6" name="Rectangle 7220">
                <a:extLst>
                  <a:ext uri="{FF2B5EF4-FFF2-40B4-BE49-F238E27FC236}">
                    <a16:creationId xmlns:a16="http://schemas.microsoft.com/office/drawing/2014/main" id="{635A4788-B987-44CD-BF98-5EE2A63009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77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7" name="Rectangle 7221">
                <a:extLst>
                  <a:ext uri="{FF2B5EF4-FFF2-40B4-BE49-F238E27FC236}">
                    <a16:creationId xmlns:a16="http://schemas.microsoft.com/office/drawing/2014/main" id="{E279F01B-26E6-4AEC-B2B1-4EA5F5DC8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79"/>
                <a:ext cx="837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8" name="Rectangle 7222">
                <a:extLst>
                  <a:ext uri="{FF2B5EF4-FFF2-40B4-BE49-F238E27FC236}">
                    <a16:creationId xmlns:a16="http://schemas.microsoft.com/office/drawing/2014/main" id="{162E1C87-B5B6-4F06-8F91-569F26CB4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81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59" name="Rectangle 7223">
                <a:extLst>
                  <a:ext uri="{FF2B5EF4-FFF2-40B4-BE49-F238E27FC236}">
                    <a16:creationId xmlns:a16="http://schemas.microsoft.com/office/drawing/2014/main" id="{4DE7C715-9474-4BCF-A827-BEF36BD8F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83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0" name="Rectangle 7224">
                <a:extLst>
                  <a:ext uri="{FF2B5EF4-FFF2-40B4-BE49-F238E27FC236}">
                    <a16:creationId xmlns:a16="http://schemas.microsoft.com/office/drawing/2014/main" id="{FC28AA4A-0A6F-4702-8A03-8D82D76869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85"/>
                <a:ext cx="837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1" name="Rectangle 7225">
                <a:extLst>
                  <a:ext uri="{FF2B5EF4-FFF2-40B4-BE49-F238E27FC236}">
                    <a16:creationId xmlns:a16="http://schemas.microsoft.com/office/drawing/2014/main" id="{7D3D611C-5E7C-4A33-BD13-D8435B416F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87"/>
                <a:ext cx="837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2" name="Rectangle 7226">
                <a:extLst>
                  <a:ext uri="{FF2B5EF4-FFF2-40B4-BE49-F238E27FC236}">
                    <a16:creationId xmlns:a16="http://schemas.microsoft.com/office/drawing/2014/main" id="{B08368D7-B418-4350-8BAA-EA8E372CAD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91"/>
                <a:ext cx="837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3" name="Rectangle 7227">
                <a:extLst>
                  <a:ext uri="{FF2B5EF4-FFF2-40B4-BE49-F238E27FC236}">
                    <a16:creationId xmlns:a16="http://schemas.microsoft.com/office/drawing/2014/main" id="{08F1C185-9311-4464-A31B-556F6869E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93"/>
                <a:ext cx="83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4" name="Rectangle 7228">
                <a:extLst>
                  <a:ext uri="{FF2B5EF4-FFF2-40B4-BE49-F238E27FC236}">
                    <a16:creationId xmlns:a16="http://schemas.microsoft.com/office/drawing/2014/main" id="{34036590-8012-4C94-9E8E-8E3F9D6714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95"/>
                <a:ext cx="837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5" name="Rectangle 7229">
                <a:extLst>
                  <a:ext uri="{FF2B5EF4-FFF2-40B4-BE49-F238E27FC236}">
                    <a16:creationId xmlns:a16="http://schemas.microsoft.com/office/drawing/2014/main" id="{B4C6F60D-6127-4350-AB1A-71DB15FF6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97"/>
                <a:ext cx="83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6" name="Rectangle 7230">
                <a:extLst>
                  <a:ext uri="{FF2B5EF4-FFF2-40B4-BE49-F238E27FC236}">
                    <a16:creationId xmlns:a16="http://schemas.microsoft.com/office/drawing/2014/main" id="{F17DC92C-5B64-4DAC-A32B-60B6D09E34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599"/>
                <a:ext cx="837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7" name="Rectangle 7231">
                <a:extLst>
                  <a:ext uri="{FF2B5EF4-FFF2-40B4-BE49-F238E27FC236}">
                    <a16:creationId xmlns:a16="http://schemas.microsoft.com/office/drawing/2014/main" id="{9276FB7A-7648-43DF-9B51-1BEDF94F7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01"/>
                <a:ext cx="837" cy="1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8" name="Rectangle 7232">
                <a:extLst>
                  <a:ext uri="{FF2B5EF4-FFF2-40B4-BE49-F238E27FC236}">
                    <a16:creationId xmlns:a16="http://schemas.microsoft.com/office/drawing/2014/main" id="{6217547B-FF6F-456B-BD96-3D6358F1A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02"/>
                <a:ext cx="837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69" name="Rectangle 7233">
                <a:extLst>
                  <a:ext uri="{FF2B5EF4-FFF2-40B4-BE49-F238E27FC236}">
                    <a16:creationId xmlns:a16="http://schemas.microsoft.com/office/drawing/2014/main" id="{3A27599F-F000-4E99-BD81-45E8CCAD3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06"/>
                <a:ext cx="837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0" name="Rectangle 7234">
                <a:extLst>
                  <a:ext uri="{FF2B5EF4-FFF2-40B4-BE49-F238E27FC236}">
                    <a16:creationId xmlns:a16="http://schemas.microsoft.com/office/drawing/2014/main" id="{065D438F-B987-47CE-B4B6-D1C648193B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08"/>
                <a:ext cx="837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1" name="Rectangle 7235">
                <a:extLst>
                  <a:ext uri="{FF2B5EF4-FFF2-40B4-BE49-F238E27FC236}">
                    <a16:creationId xmlns:a16="http://schemas.microsoft.com/office/drawing/2014/main" id="{07B95E8C-A77F-4605-8357-17BC8AE02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10"/>
                <a:ext cx="837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2" name="Rectangle 7236">
                <a:extLst>
                  <a:ext uri="{FF2B5EF4-FFF2-40B4-BE49-F238E27FC236}">
                    <a16:creationId xmlns:a16="http://schemas.microsoft.com/office/drawing/2014/main" id="{D3071F7F-65FD-483C-A5A1-10BF21B44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12"/>
                <a:ext cx="837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3" name="Rectangle 7237">
                <a:extLst>
                  <a:ext uri="{FF2B5EF4-FFF2-40B4-BE49-F238E27FC236}">
                    <a16:creationId xmlns:a16="http://schemas.microsoft.com/office/drawing/2014/main" id="{374E8CA7-2A7E-4C10-AD10-F9A6CACEE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14"/>
                <a:ext cx="837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4" name="Rectangle 7238">
                <a:extLst>
                  <a:ext uri="{FF2B5EF4-FFF2-40B4-BE49-F238E27FC236}">
                    <a16:creationId xmlns:a16="http://schemas.microsoft.com/office/drawing/2014/main" id="{8BC3F975-7BC6-4EFE-9DA1-02DCB7152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16"/>
                <a:ext cx="837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5" name="Rectangle 7239">
                <a:extLst>
                  <a:ext uri="{FF2B5EF4-FFF2-40B4-BE49-F238E27FC236}">
                    <a16:creationId xmlns:a16="http://schemas.microsoft.com/office/drawing/2014/main" id="{B060FB2E-8836-4D99-AE38-479139AA2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18"/>
                <a:ext cx="837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6" name="Rectangle 7240">
                <a:extLst>
                  <a:ext uri="{FF2B5EF4-FFF2-40B4-BE49-F238E27FC236}">
                    <a16:creationId xmlns:a16="http://schemas.microsoft.com/office/drawing/2014/main" id="{D9E917D9-FC86-4DF2-8DDC-8F3F71547C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22"/>
                <a:ext cx="837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7" name="Rectangle 7241">
                <a:extLst>
                  <a:ext uri="{FF2B5EF4-FFF2-40B4-BE49-F238E27FC236}">
                    <a16:creationId xmlns:a16="http://schemas.microsoft.com/office/drawing/2014/main" id="{24765293-7FF6-47D9-8003-5CA9B62CA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24"/>
                <a:ext cx="837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8" name="Rectangle 7242">
                <a:extLst>
                  <a:ext uri="{FF2B5EF4-FFF2-40B4-BE49-F238E27FC236}">
                    <a16:creationId xmlns:a16="http://schemas.microsoft.com/office/drawing/2014/main" id="{E8922CA8-5550-411B-9ECA-A693006E6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26"/>
                <a:ext cx="837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79" name="Rectangle 7243">
                <a:extLst>
                  <a:ext uri="{FF2B5EF4-FFF2-40B4-BE49-F238E27FC236}">
                    <a16:creationId xmlns:a16="http://schemas.microsoft.com/office/drawing/2014/main" id="{FD3428AE-FC26-4EE1-902D-EB2DE8423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28"/>
                <a:ext cx="837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0" name="Rectangle 7244">
                <a:extLst>
                  <a:ext uri="{FF2B5EF4-FFF2-40B4-BE49-F238E27FC236}">
                    <a16:creationId xmlns:a16="http://schemas.microsoft.com/office/drawing/2014/main" id="{FBE364AB-5151-4B5D-84B2-96EE1BC28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30"/>
                <a:ext cx="837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1" name="Rectangle 7245">
                <a:extLst>
                  <a:ext uri="{FF2B5EF4-FFF2-40B4-BE49-F238E27FC236}">
                    <a16:creationId xmlns:a16="http://schemas.microsoft.com/office/drawing/2014/main" id="{F6B0B2E8-60A8-4A98-A757-28E6C157E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32"/>
                <a:ext cx="837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2" name="Rectangle 7246">
                <a:extLst>
                  <a:ext uri="{FF2B5EF4-FFF2-40B4-BE49-F238E27FC236}">
                    <a16:creationId xmlns:a16="http://schemas.microsoft.com/office/drawing/2014/main" id="{C17F8D3F-6FCA-4FB0-AE49-77F1565BF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34"/>
                <a:ext cx="837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3" name="Rectangle 7247">
                <a:extLst>
                  <a:ext uri="{FF2B5EF4-FFF2-40B4-BE49-F238E27FC236}">
                    <a16:creationId xmlns:a16="http://schemas.microsoft.com/office/drawing/2014/main" id="{2DBEF725-61A9-4E1B-B533-0FBA2BDF9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36"/>
                <a:ext cx="837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4" name="Rectangle 7248">
                <a:extLst>
                  <a:ext uri="{FF2B5EF4-FFF2-40B4-BE49-F238E27FC236}">
                    <a16:creationId xmlns:a16="http://schemas.microsoft.com/office/drawing/2014/main" id="{9573F9EA-FE7C-4721-AEA9-0FCAADFBB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40"/>
                <a:ext cx="837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5" name="Rectangle 7249">
                <a:extLst>
                  <a:ext uri="{FF2B5EF4-FFF2-40B4-BE49-F238E27FC236}">
                    <a16:creationId xmlns:a16="http://schemas.microsoft.com/office/drawing/2014/main" id="{C6313237-2ED1-4FD3-A024-0F628C8CB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42"/>
                <a:ext cx="837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6" name="Rectangle 7250">
                <a:extLst>
                  <a:ext uri="{FF2B5EF4-FFF2-40B4-BE49-F238E27FC236}">
                    <a16:creationId xmlns:a16="http://schemas.microsoft.com/office/drawing/2014/main" id="{1CFC5271-25BA-4029-AE32-78ACCAF5A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44"/>
                <a:ext cx="837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7" name="Rectangle 7251">
                <a:extLst>
                  <a:ext uri="{FF2B5EF4-FFF2-40B4-BE49-F238E27FC236}">
                    <a16:creationId xmlns:a16="http://schemas.microsoft.com/office/drawing/2014/main" id="{3B6E06A0-4E2C-4779-8EB6-50695E65C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46"/>
                <a:ext cx="837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8" name="Rectangle 7252">
                <a:extLst>
                  <a:ext uri="{FF2B5EF4-FFF2-40B4-BE49-F238E27FC236}">
                    <a16:creationId xmlns:a16="http://schemas.microsoft.com/office/drawing/2014/main" id="{9F098669-1C66-4B77-A3DC-5C9CDB954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48"/>
                <a:ext cx="837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89" name="Rectangle 7253">
                <a:extLst>
                  <a:ext uri="{FF2B5EF4-FFF2-40B4-BE49-F238E27FC236}">
                    <a16:creationId xmlns:a16="http://schemas.microsoft.com/office/drawing/2014/main" id="{3110B24B-BBF6-4AB5-AECF-5091C892F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50"/>
                <a:ext cx="837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0" name="Rectangle 7254">
                <a:extLst>
                  <a:ext uri="{FF2B5EF4-FFF2-40B4-BE49-F238E27FC236}">
                    <a16:creationId xmlns:a16="http://schemas.microsoft.com/office/drawing/2014/main" id="{673A7AE1-82E2-4C7C-ABB5-FC57B9157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52"/>
                <a:ext cx="837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1" name="Rectangle 7255">
                <a:extLst>
                  <a:ext uri="{FF2B5EF4-FFF2-40B4-BE49-F238E27FC236}">
                    <a16:creationId xmlns:a16="http://schemas.microsoft.com/office/drawing/2014/main" id="{1F464992-0E03-41A8-8524-2B61A55259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56"/>
                <a:ext cx="837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2" name="Rectangle 7256">
                <a:extLst>
                  <a:ext uri="{FF2B5EF4-FFF2-40B4-BE49-F238E27FC236}">
                    <a16:creationId xmlns:a16="http://schemas.microsoft.com/office/drawing/2014/main" id="{4FB630EF-2EA1-4BFE-890C-017FE6F53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58"/>
                <a:ext cx="837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3" name="Rectangle 7257">
                <a:extLst>
                  <a:ext uri="{FF2B5EF4-FFF2-40B4-BE49-F238E27FC236}">
                    <a16:creationId xmlns:a16="http://schemas.microsoft.com/office/drawing/2014/main" id="{B3539AE7-0D89-45A6-B63E-EBE9094BCB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60"/>
                <a:ext cx="837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4" name="Rectangle 7258">
                <a:extLst>
                  <a:ext uri="{FF2B5EF4-FFF2-40B4-BE49-F238E27FC236}">
                    <a16:creationId xmlns:a16="http://schemas.microsoft.com/office/drawing/2014/main" id="{F5B9FFE6-391C-447F-903E-B7763C114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62"/>
                <a:ext cx="837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5" name="Rectangle 7259">
                <a:extLst>
                  <a:ext uri="{FF2B5EF4-FFF2-40B4-BE49-F238E27FC236}">
                    <a16:creationId xmlns:a16="http://schemas.microsoft.com/office/drawing/2014/main" id="{885995CB-A9A3-46A5-BD6A-74E4C4612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64"/>
                <a:ext cx="837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6" name="Rectangle 7260">
                <a:extLst>
                  <a:ext uri="{FF2B5EF4-FFF2-40B4-BE49-F238E27FC236}">
                    <a16:creationId xmlns:a16="http://schemas.microsoft.com/office/drawing/2014/main" id="{F091B381-5934-4CF1-A552-94ECBB80A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66"/>
                <a:ext cx="837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7" name="Rectangle 7261">
                <a:extLst>
                  <a:ext uri="{FF2B5EF4-FFF2-40B4-BE49-F238E27FC236}">
                    <a16:creationId xmlns:a16="http://schemas.microsoft.com/office/drawing/2014/main" id="{FB74DD08-D3CE-49D3-A4F7-9B798C000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68"/>
                <a:ext cx="837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8" name="Rectangle 7262">
                <a:extLst>
                  <a:ext uri="{FF2B5EF4-FFF2-40B4-BE49-F238E27FC236}">
                    <a16:creationId xmlns:a16="http://schemas.microsoft.com/office/drawing/2014/main" id="{03E93AC8-338B-45DB-9FCF-8B3909EB6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72"/>
                <a:ext cx="837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199" name="Rectangle 7263">
                <a:extLst>
                  <a:ext uri="{FF2B5EF4-FFF2-40B4-BE49-F238E27FC236}">
                    <a16:creationId xmlns:a16="http://schemas.microsoft.com/office/drawing/2014/main" id="{EBD201C5-E855-4045-B7FD-28E8C9201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74"/>
                <a:ext cx="837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0" name="Rectangle 7264">
                <a:extLst>
                  <a:ext uri="{FF2B5EF4-FFF2-40B4-BE49-F238E27FC236}">
                    <a16:creationId xmlns:a16="http://schemas.microsoft.com/office/drawing/2014/main" id="{C9CACA72-6537-47B7-91CF-17F95FB73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76"/>
                <a:ext cx="837" cy="1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1" name="Rectangle 7265">
                <a:extLst>
                  <a:ext uri="{FF2B5EF4-FFF2-40B4-BE49-F238E27FC236}">
                    <a16:creationId xmlns:a16="http://schemas.microsoft.com/office/drawing/2014/main" id="{1690B7CE-65A6-43C0-9542-55F1117F2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77"/>
                <a:ext cx="837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2" name="Rectangle 7266">
                <a:extLst>
                  <a:ext uri="{FF2B5EF4-FFF2-40B4-BE49-F238E27FC236}">
                    <a16:creationId xmlns:a16="http://schemas.microsoft.com/office/drawing/2014/main" id="{A78AB5DA-EE68-48A2-B0B1-B269EC19E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79"/>
                <a:ext cx="837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3" name="Rectangle 7267">
                <a:extLst>
                  <a:ext uri="{FF2B5EF4-FFF2-40B4-BE49-F238E27FC236}">
                    <a16:creationId xmlns:a16="http://schemas.microsoft.com/office/drawing/2014/main" id="{FFD4EEC9-8B07-4D02-BABC-CD53F285B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81"/>
                <a:ext cx="837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4" name="Rectangle 7268">
                <a:extLst>
                  <a:ext uri="{FF2B5EF4-FFF2-40B4-BE49-F238E27FC236}">
                    <a16:creationId xmlns:a16="http://schemas.microsoft.com/office/drawing/2014/main" id="{D64219ED-9AF6-4EAE-ABFD-4CDFE560C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83"/>
                <a:ext cx="837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5" name="Rectangle 7269">
                <a:extLst>
                  <a:ext uri="{FF2B5EF4-FFF2-40B4-BE49-F238E27FC236}">
                    <a16:creationId xmlns:a16="http://schemas.microsoft.com/office/drawing/2014/main" id="{FE2108BA-A92A-4E16-AE09-9A596F14A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87"/>
                <a:ext cx="837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6" name="Rectangle 7270">
                <a:extLst>
                  <a:ext uri="{FF2B5EF4-FFF2-40B4-BE49-F238E27FC236}">
                    <a16:creationId xmlns:a16="http://schemas.microsoft.com/office/drawing/2014/main" id="{5FC4EB3D-DE79-4869-B6DC-C1EFFAB31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89"/>
                <a:ext cx="837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7" name="Rectangle 7271">
                <a:extLst>
                  <a:ext uri="{FF2B5EF4-FFF2-40B4-BE49-F238E27FC236}">
                    <a16:creationId xmlns:a16="http://schemas.microsoft.com/office/drawing/2014/main" id="{1142DD6C-000B-45A1-B664-E58B983D8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91"/>
                <a:ext cx="837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8" name="Rectangle 7272">
                <a:extLst>
                  <a:ext uri="{FF2B5EF4-FFF2-40B4-BE49-F238E27FC236}">
                    <a16:creationId xmlns:a16="http://schemas.microsoft.com/office/drawing/2014/main" id="{3610881D-4CC9-419D-A707-619E8764A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93"/>
                <a:ext cx="837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09" name="Rectangle 7273">
                <a:extLst>
                  <a:ext uri="{FF2B5EF4-FFF2-40B4-BE49-F238E27FC236}">
                    <a16:creationId xmlns:a16="http://schemas.microsoft.com/office/drawing/2014/main" id="{67EECE55-62E5-41F1-8D2E-ECADBA0C5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95"/>
                <a:ext cx="837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0" name="Rectangle 7274">
                <a:extLst>
                  <a:ext uri="{FF2B5EF4-FFF2-40B4-BE49-F238E27FC236}">
                    <a16:creationId xmlns:a16="http://schemas.microsoft.com/office/drawing/2014/main" id="{7BF43D8A-16AA-422A-9B44-B784791A47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97"/>
                <a:ext cx="837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1" name="Rectangle 7275">
                <a:extLst>
                  <a:ext uri="{FF2B5EF4-FFF2-40B4-BE49-F238E27FC236}">
                    <a16:creationId xmlns:a16="http://schemas.microsoft.com/office/drawing/2014/main" id="{DDABDCE6-6ADE-4ADB-87A1-C9F407095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699"/>
                <a:ext cx="837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2" name="Rectangle 7276">
                <a:extLst>
                  <a:ext uri="{FF2B5EF4-FFF2-40B4-BE49-F238E27FC236}">
                    <a16:creationId xmlns:a16="http://schemas.microsoft.com/office/drawing/2014/main" id="{0038DDE8-84D7-43C5-8216-631B0DB91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01"/>
                <a:ext cx="837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3" name="Rectangle 7277">
                <a:extLst>
                  <a:ext uri="{FF2B5EF4-FFF2-40B4-BE49-F238E27FC236}">
                    <a16:creationId xmlns:a16="http://schemas.microsoft.com/office/drawing/2014/main" id="{E768DD39-7237-4913-8907-B925D3C7B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05"/>
                <a:ext cx="837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4" name="Rectangle 7278">
                <a:extLst>
                  <a:ext uri="{FF2B5EF4-FFF2-40B4-BE49-F238E27FC236}">
                    <a16:creationId xmlns:a16="http://schemas.microsoft.com/office/drawing/2014/main" id="{15E0CC9B-45FD-4CFA-8970-496D1B2026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07"/>
                <a:ext cx="837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5" name="Rectangle 7279">
                <a:extLst>
                  <a:ext uri="{FF2B5EF4-FFF2-40B4-BE49-F238E27FC236}">
                    <a16:creationId xmlns:a16="http://schemas.microsoft.com/office/drawing/2014/main" id="{F56371C6-7CDA-4467-94AE-C84066DE9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09"/>
                <a:ext cx="83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6" name="Rectangle 7280">
                <a:extLst>
                  <a:ext uri="{FF2B5EF4-FFF2-40B4-BE49-F238E27FC236}">
                    <a16:creationId xmlns:a16="http://schemas.microsoft.com/office/drawing/2014/main" id="{51C9DF0B-7324-40ED-B557-40D494994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11"/>
                <a:ext cx="837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7" name="Rectangle 7281">
                <a:extLst>
                  <a:ext uri="{FF2B5EF4-FFF2-40B4-BE49-F238E27FC236}">
                    <a16:creationId xmlns:a16="http://schemas.microsoft.com/office/drawing/2014/main" id="{47430293-E061-4C5D-980B-8DCD4902D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13"/>
                <a:ext cx="837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8" name="Rectangle 7282">
                <a:extLst>
                  <a:ext uri="{FF2B5EF4-FFF2-40B4-BE49-F238E27FC236}">
                    <a16:creationId xmlns:a16="http://schemas.microsoft.com/office/drawing/2014/main" id="{4DC9998E-2BF8-42C0-830B-BA42FE65D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15"/>
                <a:ext cx="837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19" name="Rectangle 7283">
                <a:extLst>
                  <a:ext uri="{FF2B5EF4-FFF2-40B4-BE49-F238E27FC236}">
                    <a16:creationId xmlns:a16="http://schemas.microsoft.com/office/drawing/2014/main" id="{6F510C9C-4EA9-4F3D-89AD-3ED4AF11D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17"/>
                <a:ext cx="837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20" name="Rectangle 7284">
                <a:extLst>
                  <a:ext uri="{FF2B5EF4-FFF2-40B4-BE49-F238E27FC236}">
                    <a16:creationId xmlns:a16="http://schemas.microsoft.com/office/drawing/2014/main" id="{A8651353-A356-4760-8CCE-6046D8112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21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21" name="Rectangle 7285">
                <a:extLst>
                  <a:ext uri="{FF2B5EF4-FFF2-40B4-BE49-F238E27FC236}">
                    <a16:creationId xmlns:a16="http://schemas.microsoft.com/office/drawing/2014/main" id="{CF14765A-6C95-40BF-852E-30C4768D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23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222" name="Rectangle 7286">
                <a:extLst>
                  <a:ext uri="{FF2B5EF4-FFF2-40B4-BE49-F238E27FC236}">
                    <a16:creationId xmlns:a16="http://schemas.microsoft.com/office/drawing/2014/main" id="{4A38287B-3BAE-42F2-9996-E3154670D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2" y="1725"/>
                <a:ext cx="837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8084" name="Rectangle 7287">
              <a:extLst>
                <a:ext uri="{FF2B5EF4-FFF2-40B4-BE49-F238E27FC236}">
                  <a16:creationId xmlns:a16="http://schemas.microsoft.com/office/drawing/2014/main" id="{5277EF94-632E-4F3D-9E7C-2630C9104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2" y="1417"/>
              <a:ext cx="839" cy="312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13" name="Rectangle 7288">
            <a:extLst>
              <a:ext uri="{FF2B5EF4-FFF2-40B4-BE49-F238E27FC236}">
                <a16:creationId xmlns:a16="http://schemas.microsoft.com/office/drawing/2014/main" id="{F49A173C-D125-4F2D-A2AE-0F0C7D50B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888" y="2413000"/>
            <a:ext cx="9553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Agriculture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14" name="Rectangle 7289">
            <a:extLst>
              <a:ext uri="{FF2B5EF4-FFF2-40B4-BE49-F238E27FC236}">
                <a16:creationId xmlns:a16="http://schemas.microsoft.com/office/drawing/2014/main" id="{F615E5BE-384C-4294-8E00-3DD04B0F4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425" y="2625725"/>
            <a:ext cx="12455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Commissioner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15" name="Rectangle 7290">
            <a:extLst>
              <a:ext uri="{FF2B5EF4-FFF2-40B4-BE49-F238E27FC236}">
                <a16:creationId xmlns:a16="http://schemas.microsoft.com/office/drawing/2014/main" id="{85700D4F-D3C9-4B6E-90D1-8E271C84E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2438400"/>
            <a:ext cx="9137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Education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16" name="Rectangle 7291">
            <a:extLst>
              <a:ext uri="{FF2B5EF4-FFF2-40B4-BE49-F238E27FC236}">
                <a16:creationId xmlns:a16="http://schemas.microsoft.com/office/drawing/2014/main" id="{87CCC706-F98D-441D-8313-EF9CE754C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4" y="2651125"/>
            <a:ext cx="8175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Secretary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17" name="Group 7292">
            <a:extLst>
              <a:ext uri="{FF2B5EF4-FFF2-40B4-BE49-F238E27FC236}">
                <a16:creationId xmlns:a16="http://schemas.microsoft.com/office/drawing/2014/main" id="{CCE31588-6D72-41A1-A5AB-86577410274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376488"/>
            <a:ext cx="1411288" cy="520700"/>
            <a:chOff x="624" y="1417"/>
            <a:chExt cx="649" cy="328"/>
          </a:xfrm>
        </p:grpSpPr>
        <p:sp>
          <p:nvSpPr>
            <p:cNvPr id="7941" name="Rectangle 7293">
              <a:extLst>
                <a:ext uri="{FF2B5EF4-FFF2-40B4-BE49-F238E27FC236}">
                  <a16:creationId xmlns:a16="http://schemas.microsoft.com/office/drawing/2014/main" id="{4871D129-DC0E-429F-9FF2-58734775D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" y="1433"/>
              <a:ext cx="634" cy="312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942" name="Group 7294">
              <a:extLst>
                <a:ext uri="{FF2B5EF4-FFF2-40B4-BE49-F238E27FC236}">
                  <a16:creationId xmlns:a16="http://schemas.microsoft.com/office/drawing/2014/main" id="{BE5ED8B7-A8E3-4F1B-994F-22294550B4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1417"/>
              <a:ext cx="629" cy="310"/>
              <a:chOff x="624" y="1417"/>
              <a:chExt cx="629" cy="310"/>
            </a:xfrm>
          </p:grpSpPr>
          <p:sp>
            <p:nvSpPr>
              <p:cNvPr id="7944" name="Rectangle 7295">
                <a:extLst>
                  <a:ext uri="{FF2B5EF4-FFF2-40B4-BE49-F238E27FC236}">
                    <a16:creationId xmlns:a16="http://schemas.microsoft.com/office/drawing/2014/main" id="{22D73227-251E-412D-A192-93B30EA3F2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17"/>
                <a:ext cx="62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45" name="Rectangle 7296">
                <a:extLst>
                  <a:ext uri="{FF2B5EF4-FFF2-40B4-BE49-F238E27FC236}">
                    <a16:creationId xmlns:a16="http://schemas.microsoft.com/office/drawing/2014/main" id="{3740E06B-966E-4412-859A-13E5698E9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19"/>
                <a:ext cx="62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46" name="Rectangle 7297">
                <a:extLst>
                  <a:ext uri="{FF2B5EF4-FFF2-40B4-BE49-F238E27FC236}">
                    <a16:creationId xmlns:a16="http://schemas.microsoft.com/office/drawing/2014/main" id="{EC7F3B1E-8288-45EE-8DC6-C867A7522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21"/>
                <a:ext cx="62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47" name="Rectangle 7298">
                <a:extLst>
                  <a:ext uri="{FF2B5EF4-FFF2-40B4-BE49-F238E27FC236}">
                    <a16:creationId xmlns:a16="http://schemas.microsoft.com/office/drawing/2014/main" id="{60DB4FF6-7848-4DCA-9711-E173D0665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23"/>
                <a:ext cx="629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48" name="Rectangle 7299">
                <a:extLst>
                  <a:ext uri="{FF2B5EF4-FFF2-40B4-BE49-F238E27FC236}">
                    <a16:creationId xmlns:a16="http://schemas.microsoft.com/office/drawing/2014/main" id="{23C45BEC-688C-4A9A-A230-9CE72BAC0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27"/>
                <a:ext cx="62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49" name="Rectangle 7300">
                <a:extLst>
                  <a:ext uri="{FF2B5EF4-FFF2-40B4-BE49-F238E27FC236}">
                    <a16:creationId xmlns:a16="http://schemas.microsoft.com/office/drawing/2014/main" id="{EB18E868-2448-4A9D-98F9-5324AB136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29"/>
                <a:ext cx="62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0" name="Rectangle 7301">
                <a:extLst>
                  <a:ext uri="{FF2B5EF4-FFF2-40B4-BE49-F238E27FC236}">
                    <a16:creationId xmlns:a16="http://schemas.microsoft.com/office/drawing/2014/main" id="{75A88555-8C64-4294-8EB4-1CEF80C31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31"/>
                <a:ext cx="62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1" name="Rectangle 7302">
                <a:extLst>
                  <a:ext uri="{FF2B5EF4-FFF2-40B4-BE49-F238E27FC236}">
                    <a16:creationId xmlns:a16="http://schemas.microsoft.com/office/drawing/2014/main" id="{08FBD448-C7C9-4E34-BAEB-62F81E7771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33"/>
                <a:ext cx="62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2" name="Rectangle 7303">
                <a:extLst>
                  <a:ext uri="{FF2B5EF4-FFF2-40B4-BE49-F238E27FC236}">
                    <a16:creationId xmlns:a16="http://schemas.microsoft.com/office/drawing/2014/main" id="{75B12478-8B3B-404C-B62E-2DFB03738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35"/>
                <a:ext cx="629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3" name="Rectangle 7304">
                <a:extLst>
                  <a:ext uri="{FF2B5EF4-FFF2-40B4-BE49-F238E27FC236}">
                    <a16:creationId xmlns:a16="http://schemas.microsoft.com/office/drawing/2014/main" id="{980CB634-E3C0-48C6-AA8C-5E84455211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37"/>
                <a:ext cx="629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4" name="Rectangle 7305">
                <a:extLst>
                  <a:ext uri="{FF2B5EF4-FFF2-40B4-BE49-F238E27FC236}">
                    <a16:creationId xmlns:a16="http://schemas.microsoft.com/office/drawing/2014/main" id="{D7F7ACD1-BD8A-4414-8A0D-AA4DB38C6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39"/>
                <a:ext cx="629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5" name="Rectangle 7306">
                <a:extLst>
                  <a:ext uri="{FF2B5EF4-FFF2-40B4-BE49-F238E27FC236}">
                    <a16:creationId xmlns:a16="http://schemas.microsoft.com/office/drawing/2014/main" id="{D2F78412-95A9-4294-B95E-5E031B04F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43"/>
                <a:ext cx="629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6" name="Rectangle 7307">
                <a:extLst>
                  <a:ext uri="{FF2B5EF4-FFF2-40B4-BE49-F238E27FC236}">
                    <a16:creationId xmlns:a16="http://schemas.microsoft.com/office/drawing/2014/main" id="{FCBA6AC6-AF33-4E72-B8FA-F009EE344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45"/>
                <a:ext cx="629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7" name="Rectangle 7308">
                <a:extLst>
                  <a:ext uri="{FF2B5EF4-FFF2-40B4-BE49-F238E27FC236}">
                    <a16:creationId xmlns:a16="http://schemas.microsoft.com/office/drawing/2014/main" id="{891AF15D-962E-4222-91E1-32BAA2F13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47"/>
                <a:ext cx="629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8" name="Rectangle 7309">
                <a:extLst>
                  <a:ext uri="{FF2B5EF4-FFF2-40B4-BE49-F238E27FC236}">
                    <a16:creationId xmlns:a16="http://schemas.microsoft.com/office/drawing/2014/main" id="{D547E029-0C7C-4B8A-9CD7-53E81CFB2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49"/>
                <a:ext cx="629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59" name="Rectangle 7310">
                <a:extLst>
                  <a:ext uri="{FF2B5EF4-FFF2-40B4-BE49-F238E27FC236}">
                    <a16:creationId xmlns:a16="http://schemas.microsoft.com/office/drawing/2014/main" id="{3AB25500-7299-497C-83C7-BB8FF8AC1A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51"/>
                <a:ext cx="629" cy="1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0" name="Rectangle 7311">
                <a:extLst>
                  <a:ext uri="{FF2B5EF4-FFF2-40B4-BE49-F238E27FC236}">
                    <a16:creationId xmlns:a16="http://schemas.microsoft.com/office/drawing/2014/main" id="{DE94B806-657E-44C2-BDCD-362F748DF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52"/>
                <a:ext cx="629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1" name="Rectangle 7312">
                <a:extLst>
                  <a:ext uri="{FF2B5EF4-FFF2-40B4-BE49-F238E27FC236}">
                    <a16:creationId xmlns:a16="http://schemas.microsoft.com/office/drawing/2014/main" id="{88DCFB8A-F3EE-4C43-A50C-F1A91B8DA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54"/>
                <a:ext cx="629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2" name="Rectangle 7313">
                <a:extLst>
                  <a:ext uri="{FF2B5EF4-FFF2-40B4-BE49-F238E27FC236}">
                    <a16:creationId xmlns:a16="http://schemas.microsoft.com/office/drawing/2014/main" id="{D64D97E0-9FA2-48DD-AD62-9D77FF974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56"/>
                <a:ext cx="629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3" name="Rectangle 7314">
                <a:extLst>
                  <a:ext uri="{FF2B5EF4-FFF2-40B4-BE49-F238E27FC236}">
                    <a16:creationId xmlns:a16="http://schemas.microsoft.com/office/drawing/2014/main" id="{4AEF6C74-EA31-4E63-AAFB-FFEB72E4BF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60"/>
                <a:ext cx="629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4" name="Rectangle 7315">
                <a:extLst>
                  <a:ext uri="{FF2B5EF4-FFF2-40B4-BE49-F238E27FC236}">
                    <a16:creationId xmlns:a16="http://schemas.microsoft.com/office/drawing/2014/main" id="{C8BE3842-DFB8-4603-A44F-2584791F69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62"/>
                <a:ext cx="629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5" name="Rectangle 7316">
                <a:extLst>
                  <a:ext uri="{FF2B5EF4-FFF2-40B4-BE49-F238E27FC236}">
                    <a16:creationId xmlns:a16="http://schemas.microsoft.com/office/drawing/2014/main" id="{1BE73209-8FE9-4642-B8FF-693FAFB176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64"/>
                <a:ext cx="629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6" name="Rectangle 7317">
                <a:extLst>
                  <a:ext uri="{FF2B5EF4-FFF2-40B4-BE49-F238E27FC236}">
                    <a16:creationId xmlns:a16="http://schemas.microsoft.com/office/drawing/2014/main" id="{42C25633-62A6-4569-A8D2-90164943B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66"/>
                <a:ext cx="629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7" name="Rectangle 7318">
                <a:extLst>
                  <a:ext uri="{FF2B5EF4-FFF2-40B4-BE49-F238E27FC236}">
                    <a16:creationId xmlns:a16="http://schemas.microsoft.com/office/drawing/2014/main" id="{0550DD6D-4955-43BC-A437-9698784CB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68"/>
                <a:ext cx="629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8" name="Rectangle 7319">
                <a:extLst>
                  <a:ext uri="{FF2B5EF4-FFF2-40B4-BE49-F238E27FC236}">
                    <a16:creationId xmlns:a16="http://schemas.microsoft.com/office/drawing/2014/main" id="{F7919E73-DB0E-488A-A47E-DAA8FEC6B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70"/>
                <a:ext cx="629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69" name="Rectangle 7320">
                <a:extLst>
                  <a:ext uri="{FF2B5EF4-FFF2-40B4-BE49-F238E27FC236}">
                    <a16:creationId xmlns:a16="http://schemas.microsoft.com/office/drawing/2014/main" id="{F4D001C3-7D0E-4152-8D6D-40173A816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72"/>
                <a:ext cx="629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0" name="Rectangle 7321">
                <a:extLst>
                  <a:ext uri="{FF2B5EF4-FFF2-40B4-BE49-F238E27FC236}">
                    <a16:creationId xmlns:a16="http://schemas.microsoft.com/office/drawing/2014/main" id="{B7784AD5-9D7D-416C-BF9E-A0D030B00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76"/>
                <a:ext cx="629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1" name="Rectangle 7322">
                <a:extLst>
                  <a:ext uri="{FF2B5EF4-FFF2-40B4-BE49-F238E27FC236}">
                    <a16:creationId xmlns:a16="http://schemas.microsoft.com/office/drawing/2014/main" id="{9219DADA-0B4E-404F-8A27-01377AC9C9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78"/>
                <a:ext cx="629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2" name="Rectangle 7323">
                <a:extLst>
                  <a:ext uri="{FF2B5EF4-FFF2-40B4-BE49-F238E27FC236}">
                    <a16:creationId xmlns:a16="http://schemas.microsoft.com/office/drawing/2014/main" id="{3413DC11-8E0C-468F-A937-3A4A05ED9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80"/>
                <a:ext cx="629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3" name="Rectangle 7324">
                <a:extLst>
                  <a:ext uri="{FF2B5EF4-FFF2-40B4-BE49-F238E27FC236}">
                    <a16:creationId xmlns:a16="http://schemas.microsoft.com/office/drawing/2014/main" id="{D4C255E4-4AB1-4D24-A722-5A4476078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82"/>
                <a:ext cx="629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4" name="Rectangle 7325">
                <a:extLst>
                  <a:ext uri="{FF2B5EF4-FFF2-40B4-BE49-F238E27FC236}">
                    <a16:creationId xmlns:a16="http://schemas.microsoft.com/office/drawing/2014/main" id="{B8C35E21-9A93-4AC3-9DE5-D14681121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84"/>
                <a:ext cx="629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5" name="Rectangle 7326">
                <a:extLst>
                  <a:ext uri="{FF2B5EF4-FFF2-40B4-BE49-F238E27FC236}">
                    <a16:creationId xmlns:a16="http://schemas.microsoft.com/office/drawing/2014/main" id="{AB40A43C-5265-4AED-B415-0FCC8EA9F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86"/>
                <a:ext cx="629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6" name="Rectangle 7327">
                <a:extLst>
                  <a:ext uri="{FF2B5EF4-FFF2-40B4-BE49-F238E27FC236}">
                    <a16:creationId xmlns:a16="http://schemas.microsoft.com/office/drawing/2014/main" id="{2EC30AAA-9657-4B9A-A2C3-14A71D10C2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88"/>
                <a:ext cx="629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7" name="Rectangle 7328">
                <a:extLst>
                  <a:ext uri="{FF2B5EF4-FFF2-40B4-BE49-F238E27FC236}">
                    <a16:creationId xmlns:a16="http://schemas.microsoft.com/office/drawing/2014/main" id="{654C3822-135F-48C4-86B8-C04F4B4AD3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92"/>
                <a:ext cx="629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8" name="Rectangle 7329">
                <a:extLst>
                  <a:ext uri="{FF2B5EF4-FFF2-40B4-BE49-F238E27FC236}">
                    <a16:creationId xmlns:a16="http://schemas.microsoft.com/office/drawing/2014/main" id="{0CB3879D-1AB4-4B37-8A9B-74217A653C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94"/>
                <a:ext cx="629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79" name="Rectangle 7330">
                <a:extLst>
                  <a:ext uri="{FF2B5EF4-FFF2-40B4-BE49-F238E27FC236}">
                    <a16:creationId xmlns:a16="http://schemas.microsoft.com/office/drawing/2014/main" id="{7057C54E-3581-4B67-AC84-F30EE7034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96"/>
                <a:ext cx="629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0" name="Rectangle 7331">
                <a:extLst>
                  <a:ext uri="{FF2B5EF4-FFF2-40B4-BE49-F238E27FC236}">
                    <a16:creationId xmlns:a16="http://schemas.microsoft.com/office/drawing/2014/main" id="{39A6BCAF-5141-4F0A-8AB8-191CAFB8A0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98"/>
                <a:ext cx="629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1" name="Rectangle 7332">
                <a:extLst>
                  <a:ext uri="{FF2B5EF4-FFF2-40B4-BE49-F238E27FC236}">
                    <a16:creationId xmlns:a16="http://schemas.microsoft.com/office/drawing/2014/main" id="{1B15BF88-E4F4-4FB5-B2E9-8B4D263A07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00"/>
                <a:ext cx="629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2" name="Rectangle 7333">
                <a:extLst>
                  <a:ext uri="{FF2B5EF4-FFF2-40B4-BE49-F238E27FC236}">
                    <a16:creationId xmlns:a16="http://schemas.microsoft.com/office/drawing/2014/main" id="{1A384791-1F6B-47B7-ABE2-C625D0ED54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02"/>
                <a:ext cx="629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3" name="Rectangle 7334">
                <a:extLst>
                  <a:ext uri="{FF2B5EF4-FFF2-40B4-BE49-F238E27FC236}">
                    <a16:creationId xmlns:a16="http://schemas.microsoft.com/office/drawing/2014/main" id="{C1F5F249-ECD5-4071-8F7B-338A0BD969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04"/>
                <a:ext cx="629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4" name="Rectangle 7335">
                <a:extLst>
                  <a:ext uri="{FF2B5EF4-FFF2-40B4-BE49-F238E27FC236}">
                    <a16:creationId xmlns:a16="http://schemas.microsoft.com/office/drawing/2014/main" id="{23C2BBD2-2CD1-40B8-9705-4FA70CEB81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08"/>
                <a:ext cx="629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5" name="Rectangle 7336">
                <a:extLst>
                  <a:ext uri="{FF2B5EF4-FFF2-40B4-BE49-F238E27FC236}">
                    <a16:creationId xmlns:a16="http://schemas.microsoft.com/office/drawing/2014/main" id="{A456FD32-BB72-452A-B8A1-AA26E47125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10"/>
                <a:ext cx="629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6" name="Rectangle 7337">
                <a:extLst>
                  <a:ext uri="{FF2B5EF4-FFF2-40B4-BE49-F238E27FC236}">
                    <a16:creationId xmlns:a16="http://schemas.microsoft.com/office/drawing/2014/main" id="{44D1A790-C4C7-4942-AD12-CEBB2B517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12"/>
                <a:ext cx="629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7" name="Rectangle 7338">
                <a:extLst>
                  <a:ext uri="{FF2B5EF4-FFF2-40B4-BE49-F238E27FC236}">
                    <a16:creationId xmlns:a16="http://schemas.microsoft.com/office/drawing/2014/main" id="{74523E37-C713-4D94-B662-34FD77A5B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14"/>
                <a:ext cx="629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8" name="Rectangle 7339">
                <a:extLst>
                  <a:ext uri="{FF2B5EF4-FFF2-40B4-BE49-F238E27FC236}">
                    <a16:creationId xmlns:a16="http://schemas.microsoft.com/office/drawing/2014/main" id="{4215FAC6-C0B1-4B61-9C4B-530471C344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16"/>
                <a:ext cx="629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89" name="Rectangle 7340">
                <a:extLst>
                  <a:ext uri="{FF2B5EF4-FFF2-40B4-BE49-F238E27FC236}">
                    <a16:creationId xmlns:a16="http://schemas.microsoft.com/office/drawing/2014/main" id="{A913A9F1-159F-4A28-8D77-635127B8B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18"/>
                <a:ext cx="629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0" name="Rectangle 7341">
                <a:extLst>
                  <a:ext uri="{FF2B5EF4-FFF2-40B4-BE49-F238E27FC236}">
                    <a16:creationId xmlns:a16="http://schemas.microsoft.com/office/drawing/2014/main" id="{1A5B7665-3CE1-4FD9-8945-3EA14FEDF9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20"/>
                <a:ext cx="629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1" name="Rectangle 7342">
                <a:extLst>
                  <a:ext uri="{FF2B5EF4-FFF2-40B4-BE49-F238E27FC236}">
                    <a16:creationId xmlns:a16="http://schemas.microsoft.com/office/drawing/2014/main" id="{7736F9B7-0CDD-4B56-9153-1C973A550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22"/>
                <a:ext cx="629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2" name="Rectangle 7343">
                <a:extLst>
                  <a:ext uri="{FF2B5EF4-FFF2-40B4-BE49-F238E27FC236}">
                    <a16:creationId xmlns:a16="http://schemas.microsoft.com/office/drawing/2014/main" id="{A01C4ABF-F124-4334-B2FC-E8D33D006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26"/>
                <a:ext cx="629" cy="1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3" name="Rectangle 7344">
                <a:extLst>
                  <a:ext uri="{FF2B5EF4-FFF2-40B4-BE49-F238E27FC236}">
                    <a16:creationId xmlns:a16="http://schemas.microsoft.com/office/drawing/2014/main" id="{ADC495E1-3E3B-4497-B25A-FC49F1C83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27"/>
                <a:ext cx="629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4" name="Rectangle 7345">
                <a:extLst>
                  <a:ext uri="{FF2B5EF4-FFF2-40B4-BE49-F238E27FC236}">
                    <a16:creationId xmlns:a16="http://schemas.microsoft.com/office/drawing/2014/main" id="{39858464-7D76-46A8-AC4D-B32AFFB90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29"/>
                <a:ext cx="629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5" name="Rectangle 7346">
                <a:extLst>
                  <a:ext uri="{FF2B5EF4-FFF2-40B4-BE49-F238E27FC236}">
                    <a16:creationId xmlns:a16="http://schemas.microsoft.com/office/drawing/2014/main" id="{B236FD07-77A0-40BE-9BE5-4404B7F6E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31"/>
                <a:ext cx="629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6" name="Rectangle 7347">
                <a:extLst>
                  <a:ext uri="{FF2B5EF4-FFF2-40B4-BE49-F238E27FC236}">
                    <a16:creationId xmlns:a16="http://schemas.microsoft.com/office/drawing/2014/main" id="{D46B06E7-412D-4B29-A980-B7227172B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33"/>
                <a:ext cx="629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7" name="Rectangle 7348">
                <a:extLst>
                  <a:ext uri="{FF2B5EF4-FFF2-40B4-BE49-F238E27FC236}">
                    <a16:creationId xmlns:a16="http://schemas.microsoft.com/office/drawing/2014/main" id="{8BED508A-23EE-4EF6-A7C8-8477D2458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35"/>
                <a:ext cx="62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8" name="Rectangle 7349">
                <a:extLst>
                  <a:ext uri="{FF2B5EF4-FFF2-40B4-BE49-F238E27FC236}">
                    <a16:creationId xmlns:a16="http://schemas.microsoft.com/office/drawing/2014/main" id="{EDE883ED-093B-4B32-A462-AB94C1E59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37"/>
                <a:ext cx="629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99" name="Rectangle 7350">
                <a:extLst>
                  <a:ext uri="{FF2B5EF4-FFF2-40B4-BE49-F238E27FC236}">
                    <a16:creationId xmlns:a16="http://schemas.microsoft.com/office/drawing/2014/main" id="{08A998DF-C4A1-4CD6-9EE4-36BED7A45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41"/>
                <a:ext cx="629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0" name="Rectangle 7351">
                <a:extLst>
                  <a:ext uri="{FF2B5EF4-FFF2-40B4-BE49-F238E27FC236}">
                    <a16:creationId xmlns:a16="http://schemas.microsoft.com/office/drawing/2014/main" id="{7CB8B72D-38A7-4BED-8814-EAF0D7F91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43"/>
                <a:ext cx="62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1" name="Rectangle 7352">
                <a:extLst>
                  <a:ext uri="{FF2B5EF4-FFF2-40B4-BE49-F238E27FC236}">
                    <a16:creationId xmlns:a16="http://schemas.microsoft.com/office/drawing/2014/main" id="{62E82F82-33B4-4752-87A9-D82A272EC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45"/>
                <a:ext cx="62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2" name="Rectangle 7353">
                <a:extLst>
                  <a:ext uri="{FF2B5EF4-FFF2-40B4-BE49-F238E27FC236}">
                    <a16:creationId xmlns:a16="http://schemas.microsoft.com/office/drawing/2014/main" id="{FF9516A2-D7CE-412E-BF48-2F86154DB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47"/>
                <a:ext cx="62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3" name="Rectangle 7354">
                <a:extLst>
                  <a:ext uri="{FF2B5EF4-FFF2-40B4-BE49-F238E27FC236}">
                    <a16:creationId xmlns:a16="http://schemas.microsoft.com/office/drawing/2014/main" id="{C274140E-DC80-45E8-979A-EBC33A5A8A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49"/>
                <a:ext cx="62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4" name="Rectangle 7355">
                <a:extLst>
                  <a:ext uri="{FF2B5EF4-FFF2-40B4-BE49-F238E27FC236}">
                    <a16:creationId xmlns:a16="http://schemas.microsoft.com/office/drawing/2014/main" id="{169A89AE-9701-4C7C-AFB2-FEA8E8B1D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51"/>
                <a:ext cx="62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5" name="Rectangle 7356">
                <a:extLst>
                  <a:ext uri="{FF2B5EF4-FFF2-40B4-BE49-F238E27FC236}">
                    <a16:creationId xmlns:a16="http://schemas.microsoft.com/office/drawing/2014/main" id="{50B586EB-D49B-4F11-8855-A37CAEAB7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53"/>
                <a:ext cx="629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6" name="Rectangle 7357">
                <a:extLst>
                  <a:ext uri="{FF2B5EF4-FFF2-40B4-BE49-F238E27FC236}">
                    <a16:creationId xmlns:a16="http://schemas.microsoft.com/office/drawing/2014/main" id="{1FC4DCDE-BA36-400F-AA46-8C053FECE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57"/>
                <a:ext cx="62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7" name="Rectangle 7358">
                <a:extLst>
                  <a:ext uri="{FF2B5EF4-FFF2-40B4-BE49-F238E27FC236}">
                    <a16:creationId xmlns:a16="http://schemas.microsoft.com/office/drawing/2014/main" id="{145B5E2E-ED57-4601-BC56-1ECFA3DB9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59"/>
                <a:ext cx="62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8" name="Rectangle 7359">
                <a:extLst>
                  <a:ext uri="{FF2B5EF4-FFF2-40B4-BE49-F238E27FC236}">
                    <a16:creationId xmlns:a16="http://schemas.microsoft.com/office/drawing/2014/main" id="{4EF54BE5-52CA-4152-BBB5-4FB00BE8D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61"/>
                <a:ext cx="62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09" name="Rectangle 7360">
                <a:extLst>
                  <a:ext uri="{FF2B5EF4-FFF2-40B4-BE49-F238E27FC236}">
                    <a16:creationId xmlns:a16="http://schemas.microsoft.com/office/drawing/2014/main" id="{41168B46-6996-48EB-BF49-76B102CCDA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63"/>
                <a:ext cx="62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0" name="Rectangle 7361">
                <a:extLst>
                  <a:ext uri="{FF2B5EF4-FFF2-40B4-BE49-F238E27FC236}">
                    <a16:creationId xmlns:a16="http://schemas.microsoft.com/office/drawing/2014/main" id="{B20EF154-2E83-4A2E-8C06-4B4822D4B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65"/>
                <a:ext cx="62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1" name="Rectangle 7362">
                <a:extLst>
                  <a:ext uri="{FF2B5EF4-FFF2-40B4-BE49-F238E27FC236}">
                    <a16:creationId xmlns:a16="http://schemas.microsoft.com/office/drawing/2014/main" id="{998B1F42-D326-4158-A995-15DBD7603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67"/>
                <a:ext cx="62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2" name="Rectangle 7363">
                <a:extLst>
                  <a:ext uri="{FF2B5EF4-FFF2-40B4-BE49-F238E27FC236}">
                    <a16:creationId xmlns:a16="http://schemas.microsoft.com/office/drawing/2014/main" id="{AE15A81F-0D39-4EE3-9BC1-9652FA549B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69"/>
                <a:ext cx="629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3" name="Rectangle 7364">
                <a:extLst>
                  <a:ext uri="{FF2B5EF4-FFF2-40B4-BE49-F238E27FC236}">
                    <a16:creationId xmlns:a16="http://schemas.microsoft.com/office/drawing/2014/main" id="{37CE9FC9-14F5-413A-A352-7A2B646CA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73"/>
                <a:ext cx="629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4" name="Rectangle 7365">
                <a:extLst>
                  <a:ext uri="{FF2B5EF4-FFF2-40B4-BE49-F238E27FC236}">
                    <a16:creationId xmlns:a16="http://schemas.microsoft.com/office/drawing/2014/main" id="{A0653101-4E89-471B-AEB4-4D4927535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75"/>
                <a:ext cx="62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5" name="Rectangle 7366">
                <a:extLst>
                  <a:ext uri="{FF2B5EF4-FFF2-40B4-BE49-F238E27FC236}">
                    <a16:creationId xmlns:a16="http://schemas.microsoft.com/office/drawing/2014/main" id="{2BA996BB-678B-43FC-8253-F6EF85FFB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77"/>
                <a:ext cx="62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6" name="Rectangle 7367">
                <a:extLst>
                  <a:ext uri="{FF2B5EF4-FFF2-40B4-BE49-F238E27FC236}">
                    <a16:creationId xmlns:a16="http://schemas.microsoft.com/office/drawing/2014/main" id="{5056E64C-BD71-4AA0-A1FD-B31072219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79"/>
                <a:ext cx="62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7" name="Rectangle 7368">
                <a:extLst>
                  <a:ext uri="{FF2B5EF4-FFF2-40B4-BE49-F238E27FC236}">
                    <a16:creationId xmlns:a16="http://schemas.microsoft.com/office/drawing/2014/main" id="{9544EED5-4F4D-43E8-8151-5B018285AB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81"/>
                <a:ext cx="62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8" name="Rectangle 7369">
                <a:extLst>
                  <a:ext uri="{FF2B5EF4-FFF2-40B4-BE49-F238E27FC236}">
                    <a16:creationId xmlns:a16="http://schemas.microsoft.com/office/drawing/2014/main" id="{45F052DD-FCFE-4F03-80BD-5C1CB2F604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83"/>
                <a:ext cx="62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19" name="Rectangle 7370">
                <a:extLst>
                  <a:ext uri="{FF2B5EF4-FFF2-40B4-BE49-F238E27FC236}">
                    <a16:creationId xmlns:a16="http://schemas.microsoft.com/office/drawing/2014/main" id="{8B548A6D-16A8-4903-938E-2373D13E9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85"/>
                <a:ext cx="62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0" name="Rectangle 7371">
                <a:extLst>
                  <a:ext uri="{FF2B5EF4-FFF2-40B4-BE49-F238E27FC236}">
                    <a16:creationId xmlns:a16="http://schemas.microsoft.com/office/drawing/2014/main" id="{70CD7D10-DB15-4185-9079-1E8017B0D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87"/>
                <a:ext cx="629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1" name="Rectangle 7372">
                <a:extLst>
                  <a:ext uri="{FF2B5EF4-FFF2-40B4-BE49-F238E27FC236}">
                    <a16:creationId xmlns:a16="http://schemas.microsoft.com/office/drawing/2014/main" id="{6E426ADC-69A1-4741-94E1-AA1160D29C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91"/>
                <a:ext cx="62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2" name="Rectangle 7373">
                <a:extLst>
                  <a:ext uri="{FF2B5EF4-FFF2-40B4-BE49-F238E27FC236}">
                    <a16:creationId xmlns:a16="http://schemas.microsoft.com/office/drawing/2014/main" id="{0690A94F-D933-435A-BAAC-2B5A318C6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93"/>
                <a:ext cx="62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3" name="Rectangle 7374">
                <a:extLst>
                  <a:ext uri="{FF2B5EF4-FFF2-40B4-BE49-F238E27FC236}">
                    <a16:creationId xmlns:a16="http://schemas.microsoft.com/office/drawing/2014/main" id="{F918D331-4B29-48A2-B904-A2609F893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95"/>
                <a:ext cx="62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4" name="Rectangle 7375">
                <a:extLst>
                  <a:ext uri="{FF2B5EF4-FFF2-40B4-BE49-F238E27FC236}">
                    <a16:creationId xmlns:a16="http://schemas.microsoft.com/office/drawing/2014/main" id="{789AF45D-7903-4CC2-A9A5-EA5CBF6DA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97"/>
                <a:ext cx="62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5" name="Rectangle 7376">
                <a:extLst>
                  <a:ext uri="{FF2B5EF4-FFF2-40B4-BE49-F238E27FC236}">
                    <a16:creationId xmlns:a16="http://schemas.microsoft.com/office/drawing/2014/main" id="{AE6B30F7-A81D-418C-B991-25F84DADF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599"/>
                <a:ext cx="62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6" name="Rectangle 7377">
                <a:extLst>
                  <a:ext uri="{FF2B5EF4-FFF2-40B4-BE49-F238E27FC236}">
                    <a16:creationId xmlns:a16="http://schemas.microsoft.com/office/drawing/2014/main" id="{65472904-B138-47C8-9985-A24C1125A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01"/>
                <a:ext cx="629" cy="1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7" name="Rectangle 7378">
                <a:extLst>
                  <a:ext uri="{FF2B5EF4-FFF2-40B4-BE49-F238E27FC236}">
                    <a16:creationId xmlns:a16="http://schemas.microsoft.com/office/drawing/2014/main" id="{D105C472-9E8C-451F-B8E1-82D759811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02"/>
                <a:ext cx="629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8" name="Rectangle 7379">
                <a:extLst>
                  <a:ext uri="{FF2B5EF4-FFF2-40B4-BE49-F238E27FC236}">
                    <a16:creationId xmlns:a16="http://schemas.microsoft.com/office/drawing/2014/main" id="{4A9D3838-F82E-4DCB-8C04-9DEE4C2616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06"/>
                <a:ext cx="62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29" name="Rectangle 7380">
                <a:extLst>
                  <a:ext uri="{FF2B5EF4-FFF2-40B4-BE49-F238E27FC236}">
                    <a16:creationId xmlns:a16="http://schemas.microsoft.com/office/drawing/2014/main" id="{7DA30B59-21AC-44A0-B766-786A18E1A8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08"/>
                <a:ext cx="629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0" name="Rectangle 7381">
                <a:extLst>
                  <a:ext uri="{FF2B5EF4-FFF2-40B4-BE49-F238E27FC236}">
                    <a16:creationId xmlns:a16="http://schemas.microsoft.com/office/drawing/2014/main" id="{534D426F-AE7A-43F6-B05C-437FC96FC5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10"/>
                <a:ext cx="629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1" name="Rectangle 7382">
                <a:extLst>
                  <a:ext uri="{FF2B5EF4-FFF2-40B4-BE49-F238E27FC236}">
                    <a16:creationId xmlns:a16="http://schemas.microsoft.com/office/drawing/2014/main" id="{6BBC421E-2DCE-4A45-BCF6-82E85EDAD6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12"/>
                <a:ext cx="629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2" name="Rectangle 7383">
                <a:extLst>
                  <a:ext uri="{FF2B5EF4-FFF2-40B4-BE49-F238E27FC236}">
                    <a16:creationId xmlns:a16="http://schemas.microsoft.com/office/drawing/2014/main" id="{ED119F7B-FD71-4077-8D7D-F2976D5F7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14"/>
                <a:ext cx="629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3" name="Rectangle 7384">
                <a:extLst>
                  <a:ext uri="{FF2B5EF4-FFF2-40B4-BE49-F238E27FC236}">
                    <a16:creationId xmlns:a16="http://schemas.microsoft.com/office/drawing/2014/main" id="{647EB066-0B56-4959-8791-CA292774D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16"/>
                <a:ext cx="629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4" name="Rectangle 7385">
                <a:extLst>
                  <a:ext uri="{FF2B5EF4-FFF2-40B4-BE49-F238E27FC236}">
                    <a16:creationId xmlns:a16="http://schemas.microsoft.com/office/drawing/2014/main" id="{09E7B765-832F-4118-84F3-96EEF9645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18"/>
                <a:ext cx="629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5" name="Rectangle 7386">
                <a:extLst>
                  <a:ext uri="{FF2B5EF4-FFF2-40B4-BE49-F238E27FC236}">
                    <a16:creationId xmlns:a16="http://schemas.microsoft.com/office/drawing/2014/main" id="{CE6EA8CF-E4D4-46B1-98A7-FA1F3425B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22"/>
                <a:ext cx="629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6" name="Rectangle 7387">
                <a:extLst>
                  <a:ext uri="{FF2B5EF4-FFF2-40B4-BE49-F238E27FC236}">
                    <a16:creationId xmlns:a16="http://schemas.microsoft.com/office/drawing/2014/main" id="{FE7DB788-F46D-4691-A24E-CCE1CE8CC9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24"/>
                <a:ext cx="629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7" name="Rectangle 7388">
                <a:extLst>
                  <a:ext uri="{FF2B5EF4-FFF2-40B4-BE49-F238E27FC236}">
                    <a16:creationId xmlns:a16="http://schemas.microsoft.com/office/drawing/2014/main" id="{99E18041-0B67-4FC4-939E-54E84096E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26"/>
                <a:ext cx="629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8" name="Rectangle 7389">
                <a:extLst>
                  <a:ext uri="{FF2B5EF4-FFF2-40B4-BE49-F238E27FC236}">
                    <a16:creationId xmlns:a16="http://schemas.microsoft.com/office/drawing/2014/main" id="{2A1F5330-74F9-4FAF-818A-89E25FF92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28"/>
                <a:ext cx="629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39" name="Rectangle 7390">
                <a:extLst>
                  <a:ext uri="{FF2B5EF4-FFF2-40B4-BE49-F238E27FC236}">
                    <a16:creationId xmlns:a16="http://schemas.microsoft.com/office/drawing/2014/main" id="{4C600666-8EA1-43A8-A908-730900604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0"/>
                <a:ext cx="629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0" name="Rectangle 7391">
                <a:extLst>
                  <a:ext uri="{FF2B5EF4-FFF2-40B4-BE49-F238E27FC236}">
                    <a16:creationId xmlns:a16="http://schemas.microsoft.com/office/drawing/2014/main" id="{D8FB48F0-85A8-48B9-9EBF-6C8C01EA3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629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1" name="Rectangle 7392">
                <a:extLst>
                  <a:ext uri="{FF2B5EF4-FFF2-40B4-BE49-F238E27FC236}">
                    <a16:creationId xmlns:a16="http://schemas.microsoft.com/office/drawing/2014/main" id="{40B77F99-C5AA-4AE9-9576-A3EF7B331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4"/>
                <a:ext cx="629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2" name="Rectangle 7393">
                <a:extLst>
                  <a:ext uri="{FF2B5EF4-FFF2-40B4-BE49-F238E27FC236}">
                    <a16:creationId xmlns:a16="http://schemas.microsoft.com/office/drawing/2014/main" id="{CF559330-130D-4A14-BC09-DF050CE72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6"/>
                <a:ext cx="629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3" name="Rectangle 7394">
                <a:extLst>
                  <a:ext uri="{FF2B5EF4-FFF2-40B4-BE49-F238E27FC236}">
                    <a16:creationId xmlns:a16="http://schemas.microsoft.com/office/drawing/2014/main" id="{7E66430F-0AAB-4338-92BC-1AB1355BD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40"/>
                <a:ext cx="629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4" name="Rectangle 7395">
                <a:extLst>
                  <a:ext uri="{FF2B5EF4-FFF2-40B4-BE49-F238E27FC236}">
                    <a16:creationId xmlns:a16="http://schemas.microsoft.com/office/drawing/2014/main" id="{F0119720-F680-4BFD-8BB6-218819D9D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42"/>
                <a:ext cx="629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5" name="Rectangle 7396">
                <a:extLst>
                  <a:ext uri="{FF2B5EF4-FFF2-40B4-BE49-F238E27FC236}">
                    <a16:creationId xmlns:a16="http://schemas.microsoft.com/office/drawing/2014/main" id="{E6E8F284-0E58-4FD8-B784-482462B00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44"/>
                <a:ext cx="629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6" name="Rectangle 7397">
                <a:extLst>
                  <a:ext uri="{FF2B5EF4-FFF2-40B4-BE49-F238E27FC236}">
                    <a16:creationId xmlns:a16="http://schemas.microsoft.com/office/drawing/2014/main" id="{B1E8EEB3-1E15-4B67-84BC-F14D68B18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46"/>
                <a:ext cx="629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7" name="Rectangle 7398">
                <a:extLst>
                  <a:ext uri="{FF2B5EF4-FFF2-40B4-BE49-F238E27FC236}">
                    <a16:creationId xmlns:a16="http://schemas.microsoft.com/office/drawing/2014/main" id="{DE84B7C0-7F39-45E2-8726-A4E6A22ED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48"/>
                <a:ext cx="629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8" name="Rectangle 7399">
                <a:extLst>
                  <a:ext uri="{FF2B5EF4-FFF2-40B4-BE49-F238E27FC236}">
                    <a16:creationId xmlns:a16="http://schemas.microsoft.com/office/drawing/2014/main" id="{7749F194-FD5B-4E21-9E36-5646DF03A2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50"/>
                <a:ext cx="629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49" name="Rectangle 7400">
                <a:extLst>
                  <a:ext uri="{FF2B5EF4-FFF2-40B4-BE49-F238E27FC236}">
                    <a16:creationId xmlns:a16="http://schemas.microsoft.com/office/drawing/2014/main" id="{300DB26A-9679-4447-AD83-E13439006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52"/>
                <a:ext cx="629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0" name="Rectangle 7401">
                <a:extLst>
                  <a:ext uri="{FF2B5EF4-FFF2-40B4-BE49-F238E27FC236}">
                    <a16:creationId xmlns:a16="http://schemas.microsoft.com/office/drawing/2014/main" id="{813F9C88-D2CC-45AF-8AE0-322AC4F39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56"/>
                <a:ext cx="629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1" name="Rectangle 7402">
                <a:extLst>
                  <a:ext uri="{FF2B5EF4-FFF2-40B4-BE49-F238E27FC236}">
                    <a16:creationId xmlns:a16="http://schemas.microsoft.com/office/drawing/2014/main" id="{FFC59476-E198-4EF7-AF47-CB18CF29D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58"/>
                <a:ext cx="629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2" name="Rectangle 7403">
                <a:extLst>
                  <a:ext uri="{FF2B5EF4-FFF2-40B4-BE49-F238E27FC236}">
                    <a16:creationId xmlns:a16="http://schemas.microsoft.com/office/drawing/2014/main" id="{410816A8-6F0D-4E32-B988-901738807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60"/>
                <a:ext cx="629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3" name="Rectangle 7404">
                <a:extLst>
                  <a:ext uri="{FF2B5EF4-FFF2-40B4-BE49-F238E27FC236}">
                    <a16:creationId xmlns:a16="http://schemas.microsoft.com/office/drawing/2014/main" id="{0B58C51D-0392-431B-991E-C06D72A20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62"/>
                <a:ext cx="629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4" name="Rectangle 7405">
                <a:extLst>
                  <a:ext uri="{FF2B5EF4-FFF2-40B4-BE49-F238E27FC236}">
                    <a16:creationId xmlns:a16="http://schemas.microsoft.com/office/drawing/2014/main" id="{C14A3F02-6D67-40E2-AF04-60F7D8E1F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64"/>
                <a:ext cx="629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5" name="Rectangle 7406">
                <a:extLst>
                  <a:ext uri="{FF2B5EF4-FFF2-40B4-BE49-F238E27FC236}">
                    <a16:creationId xmlns:a16="http://schemas.microsoft.com/office/drawing/2014/main" id="{6E78B733-4467-4DEB-813F-5433A77F6D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66"/>
                <a:ext cx="629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6" name="Rectangle 7407">
                <a:extLst>
                  <a:ext uri="{FF2B5EF4-FFF2-40B4-BE49-F238E27FC236}">
                    <a16:creationId xmlns:a16="http://schemas.microsoft.com/office/drawing/2014/main" id="{AAFC6FE1-FD48-4752-AA62-0CDF5721E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68"/>
                <a:ext cx="629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7" name="Rectangle 7408">
                <a:extLst>
                  <a:ext uri="{FF2B5EF4-FFF2-40B4-BE49-F238E27FC236}">
                    <a16:creationId xmlns:a16="http://schemas.microsoft.com/office/drawing/2014/main" id="{D9FFDF02-031D-404B-B69A-CB14976690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72"/>
                <a:ext cx="629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8" name="Rectangle 7409">
                <a:extLst>
                  <a:ext uri="{FF2B5EF4-FFF2-40B4-BE49-F238E27FC236}">
                    <a16:creationId xmlns:a16="http://schemas.microsoft.com/office/drawing/2014/main" id="{DAB3A85E-221C-406D-A130-37DB98F34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74"/>
                <a:ext cx="629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59" name="Rectangle 7410">
                <a:extLst>
                  <a:ext uri="{FF2B5EF4-FFF2-40B4-BE49-F238E27FC236}">
                    <a16:creationId xmlns:a16="http://schemas.microsoft.com/office/drawing/2014/main" id="{25462FC2-BF2B-4597-AA4D-8E8031D0B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76"/>
                <a:ext cx="629" cy="1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0" name="Rectangle 7411">
                <a:extLst>
                  <a:ext uri="{FF2B5EF4-FFF2-40B4-BE49-F238E27FC236}">
                    <a16:creationId xmlns:a16="http://schemas.microsoft.com/office/drawing/2014/main" id="{71AC8069-F27B-420C-A58D-75B24F80B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77"/>
                <a:ext cx="629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1" name="Rectangle 7412">
                <a:extLst>
                  <a:ext uri="{FF2B5EF4-FFF2-40B4-BE49-F238E27FC236}">
                    <a16:creationId xmlns:a16="http://schemas.microsoft.com/office/drawing/2014/main" id="{38D3573C-3F48-4881-96C6-464C978B7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79"/>
                <a:ext cx="629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2" name="Rectangle 7413">
                <a:extLst>
                  <a:ext uri="{FF2B5EF4-FFF2-40B4-BE49-F238E27FC236}">
                    <a16:creationId xmlns:a16="http://schemas.microsoft.com/office/drawing/2014/main" id="{D755D4C6-9F70-41C3-B1BB-EFBBCCD1A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81"/>
                <a:ext cx="629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3" name="Rectangle 7414">
                <a:extLst>
                  <a:ext uri="{FF2B5EF4-FFF2-40B4-BE49-F238E27FC236}">
                    <a16:creationId xmlns:a16="http://schemas.microsoft.com/office/drawing/2014/main" id="{F0622DE9-523B-43DD-8D42-EC86E9FA7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83"/>
                <a:ext cx="629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4" name="Rectangle 7415">
                <a:extLst>
                  <a:ext uri="{FF2B5EF4-FFF2-40B4-BE49-F238E27FC236}">
                    <a16:creationId xmlns:a16="http://schemas.microsoft.com/office/drawing/2014/main" id="{2CB90EFA-C1FA-41C0-A9A9-AA3F74331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87"/>
                <a:ext cx="629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5" name="Rectangle 7416">
                <a:extLst>
                  <a:ext uri="{FF2B5EF4-FFF2-40B4-BE49-F238E27FC236}">
                    <a16:creationId xmlns:a16="http://schemas.microsoft.com/office/drawing/2014/main" id="{AD18A88C-8815-49B1-810D-2C01FF36E1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89"/>
                <a:ext cx="629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6" name="Rectangle 7417">
                <a:extLst>
                  <a:ext uri="{FF2B5EF4-FFF2-40B4-BE49-F238E27FC236}">
                    <a16:creationId xmlns:a16="http://schemas.microsoft.com/office/drawing/2014/main" id="{6B3F8998-B2F4-4E1D-B865-F54C5F601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91"/>
                <a:ext cx="629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7" name="Rectangle 7418">
                <a:extLst>
                  <a:ext uri="{FF2B5EF4-FFF2-40B4-BE49-F238E27FC236}">
                    <a16:creationId xmlns:a16="http://schemas.microsoft.com/office/drawing/2014/main" id="{77566CB0-2245-47E3-8C3A-C1A3C59C0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93"/>
                <a:ext cx="629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8" name="Rectangle 7419">
                <a:extLst>
                  <a:ext uri="{FF2B5EF4-FFF2-40B4-BE49-F238E27FC236}">
                    <a16:creationId xmlns:a16="http://schemas.microsoft.com/office/drawing/2014/main" id="{C92D865C-CF91-4AC8-B225-62EB1FCED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95"/>
                <a:ext cx="629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69" name="Rectangle 7420">
                <a:extLst>
                  <a:ext uri="{FF2B5EF4-FFF2-40B4-BE49-F238E27FC236}">
                    <a16:creationId xmlns:a16="http://schemas.microsoft.com/office/drawing/2014/main" id="{81A0E958-BDDE-4A06-BBB7-49C5D0FEF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97"/>
                <a:ext cx="629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0" name="Rectangle 7421">
                <a:extLst>
                  <a:ext uri="{FF2B5EF4-FFF2-40B4-BE49-F238E27FC236}">
                    <a16:creationId xmlns:a16="http://schemas.microsoft.com/office/drawing/2014/main" id="{E14992AF-E456-4D1B-AB16-702ADDBFD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99"/>
                <a:ext cx="629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1" name="Rectangle 7422">
                <a:extLst>
                  <a:ext uri="{FF2B5EF4-FFF2-40B4-BE49-F238E27FC236}">
                    <a16:creationId xmlns:a16="http://schemas.microsoft.com/office/drawing/2014/main" id="{890BB8D5-110E-47CF-8708-00FA6BB78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01"/>
                <a:ext cx="629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2" name="Rectangle 7423">
                <a:extLst>
                  <a:ext uri="{FF2B5EF4-FFF2-40B4-BE49-F238E27FC236}">
                    <a16:creationId xmlns:a16="http://schemas.microsoft.com/office/drawing/2014/main" id="{C6557987-173B-44E2-84D5-ABE6A7A2B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05"/>
                <a:ext cx="629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3" name="Rectangle 7424">
                <a:extLst>
                  <a:ext uri="{FF2B5EF4-FFF2-40B4-BE49-F238E27FC236}">
                    <a16:creationId xmlns:a16="http://schemas.microsoft.com/office/drawing/2014/main" id="{D060FD3F-FBEF-46C7-AD7D-4047E4511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07"/>
                <a:ext cx="629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4" name="Rectangle 7425">
                <a:extLst>
                  <a:ext uri="{FF2B5EF4-FFF2-40B4-BE49-F238E27FC236}">
                    <a16:creationId xmlns:a16="http://schemas.microsoft.com/office/drawing/2014/main" id="{ADF6318D-7775-4CCB-9132-C9D7AFA2C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09"/>
                <a:ext cx="62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5" name="Rectangle 7426">
                <a:extLst>
                  <a:ext uri="{FF2B5EF4-FFF2-40B4-BE49-F238E27FC236}">
                    <a16:creationId xmlns:a16="http://schemas.microsoft.com/office/drawing/2014/main" id="{6E4A1E02-2A4C-4E0B-8503-F73C0AC19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11"/>
                <a:ext cx="62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6" name="Rectangle 7427">
                <a:extLst>
                  <a:ext uri="{FF2B5EF4-FFF2-40B4-BE49-F238E27FC236}">
                    <a16:creationId xmlns:a16="http://schemas.microsoft.com/office/drawing/2014/main" id="{E6FB6564-FD67-4DA6-A2AD-64E5ED683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13"/>
                <a:ext cx="629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7" name="Rectangle 7428">
                <a:extLst>
                  <a:ext uri="{FF2B5EF4-FFF2-40B4-BE49-F238E27FC236}">
                    <a16:creationId xmlns:a16="http://schemas.microsoft.com/office/drawing/2014/main" id="{A4C25F6A-7BBD-49EB-A413-27D762407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15"/>
                <a:ext cx="62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8" name="Rectangle 7429">
                <a:extLst>
                  <a:ext uri="{FF2B5EF4-FFF2-40B4-BE49-F238E27FC236}">
                    <a16:creationId xmlns:a16="http://schemas.microsoft.com/office/drawing/2014/main" id="{720517A5-23CA-43EA-A929-40167EA68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17"/>
                <a:ext cx="629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79" name="Rectangle 7430">
                <a:extLst>
                  <a:ext uri="{FF2B5EF4-FFF2-40B4-BE49-F238E27FC236}">
                    <a16:creationId xmlns:a16="http://schemas.microsoft.com/office/drawing/2014/main" id="{49351F7F-CF62-40F0-851C-1C1BFC6204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21"/>
                <a:ext cx="62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80" name="Rectangle 7431">
                <a:extLst>
                  <a:ext uri="{FF2B5EF4-FFF2-40B4-BE49-F238E27FC236}">
                    <a16:creationId xmlns:a16="http://schemas.microsoft.com/office/drawing/2014/main" id="{7302FB99-54B1-4502-BB6D-13EF7E251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23"/>
                <a:ext cx="62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8081" name="Rectangle 7432">
                <a:extLst>
                  <a:ext uri="{FF2B5EF4-FFF2-40B4-BE49-F238E27FC236}">
                    <a16:creationId xmlns:a16="http://schemas.microsoft.com/office/drawing/2014/main" id="{6DC23642-F497-42FD-B1C3-8B14182A6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725"/>
                <a:ext cx="62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943" name="Rectangle 7433">
              <a:extLst>
                <a:ext uri="{FF2B5EF4-FFF2-40B4-BE49-F238E27FC236}">
                  <a16:creationId xmlns:a16="http://schemas.microsoft.com/office/drawing/2014/main" id="{24533194-79B1-4FF8-9F81-C9D26D58A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417"/>
              <a:ext cx="631" cy="312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18" name="Rectangle 7434">
            <a:extLst>
              <a:ext uri="{FF2B5EF4-FFF2-40B4-BE49-F238E27FC236}">
                <a16:creationId xmlns:a16="http://schemas.microsoft.com/office/drawing/2014/main" id="{388871B2-7397-46EF-8010-2FD0F920A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06650"/>
            <a:ext cx="9137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Education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19" name="Rectangle 7435">
            <a:extLst>
              <a:ext uri="{FF2B5EF4-FFF2-40B4-BE49-F238E27FC236}">
                <a16:creationId xmlns:a16="http://schemas.microsoft.com/office/drawing/2014/main" id="{22730A31-21D5-4D85-94A3-E09E3FC38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635250"/>
            <a:ext cx="12455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Commissioner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20" name="Rectangle 7436">
            <a:extLst>
              <a:ext uri="{FF2B5EF4-FFF2-40B4-BE49-F238E27FC236}">
                <a16:creationId xmlns:a16="http://schemas.microsoft.com/office/drawing/2014/main" id="{D51AF259-FDA8-4E08-9840-BBBFC86D3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988" y="5505450"/>
            <a:ext cx="13513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Florida Hospital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21" name="Rectangle 7437">
            <a:extLst>
              <a:ext uri="{FF2B5EF4-FFF2-40B4-BE49-F238E27FC236}">
                <a16:creationId xmlns:a16="http://schemas.microsoft.com/office/drawing/2014/main" id="{82D40218-1982-4C90-959F-FF5B9EF9F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263" y="5715000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22" name="Group 7438">
            <a:extLst>
              <a:ext uri="{FF2B5EF4-FFF2-40B4-BE49-F238E27FC236}">
                <a16:creationId xmlns:a16="http://schemas.microsoft.com/office/drawing/2014/main" id="{F2800E4E-B5C0-46FE-9766-76875D5B5996}"/>
              </a:ext>
            </a:extLst>
          </p:cNvPr>
          <p:cNvGrpSpPr>
            <a:grpSpLocks/>
          </p:cNvGrpSpPr>
          <p:nvPr/>
        </p:nvGrpSpPr>
        <p:grpSpPr bwMode="auto">
          <a:xfrm>
            <a:off x="7466014" y="5456238"/>
            <a:ext cx="1933575" cy="488950"/>
            <a:chOff x="3743" y="3357"/>
            <a:chExt cx="1218" cy="308"/>
          </a:xfrm>
        </p:grpSpPr>
        <p:sp>
          <p:nvSpPr>
            <p:cNvPr id="7800" name="Rectangle 7439">
              <a:extLst>
                <a:ext uri="{FF2B5EF4-FFF2-40B4-BE49-F238E27FC236}">
                  <a16:creationId xmlns:a16="http://schemas.microsoft.com/office/drawing/2014/main" id="{CD315F1F-2CD4-4DDF-A19E-A54973828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" y="3373"/>
              <a:ext cx="1202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801" name="Group 7440">
              <a:extLst>
                <a:ext uri="{FF2B5EF4-FFF2-40B4-BE49-F238E27FC236}">
                  <a16:creationId xmlns:a16="http://schemas.microsoft.com/office/drawing/2014/main" id="{64D219B8-4824-4018-84A1-5BF3CB18A1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3" y="3357"/>
              <a:ext cx="1200" cy="290"/>
              <a:chOff x="3743" y="3357"/>
              <a:chExt cx="1200" cy="290"/>
            </a:xfrm>
          </p:grpSpPr>
          <p:sp>
            <p:nvSpPr>
              <p:cNvPr id="7803" name="Rectangle 7441">
                <a:extLst>
                  <a:ext uri="{FF2B5EF4-FFF2-40B4-BE49-F238E27FC236}">
                    <a16:creationId xmlns:a16="http://schemas.microsoft.com/office/drawing/2014/main" id="{7F6F6479-885E-473F-B5E3-9576ABDAE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57"/>
                <a:ext cx="120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04" name="Rectangle 7442">
                <a:extLst>
                  <a:ext uri="{FF2B5EF4-FFF2-40B4-BE49-F238E27FC236}">
                    <a16:creationId xmlns:a16="http://schemas.microsoft.com/office/drawing/2014/main" id="{FD9CF2AB-BA72-453E-AE59-947CC39F1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59"/>
                <a:ext cx="120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05" name="Rectangle 7443">
                <a:extLst>
                  <a:ext uri="{FF2B5EF4-FFF2-40B4-BE49-F238E27FC236}">
                    <a16:creationId xmlns:a16="http://schemas.microsoft.com/office/drawing/2014/main" id="{A472C048-621B-47DE-9BC4-2517AA2EF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61"/>
                <a:ext cx="120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06" name="Rectangle 7444">
                <a:extLst>
                  <a:ext uri="{FF2B5EF4-FFF2-40B4-BE49-F238E27FC236}">
                    <a16:creationId xmlns:a16="http://schemas.microsoft.com/office/drawing/2014/main" id="{B5A01AA0-C47B-4BA3-8DBC-4208482CF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63"/>
                <a:ext cx="120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07" name="Rectangle 7445">
                <a:extLst>
                  <a:ext uri="{FF2B5EF4-FFF2-40B4-BE49-F238E27FC236}">
                    <a16:creationId xmlns:a16="http://schemas.microsoft.com/office/drawing/2014/main" id="{E093285D-34DD-421C-85D2-4AF015249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65"/>
                <a:ext cx="120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08" name="Rectangle 7446">
                <a:extLst>
                  <a:ext uri="{FF2B5EF4-FFF2-40B4-BE49-F238E27FC236}">
                    <a16:creationId xmlns:a16="http://schemas.microsoft.com/office/drawing/2014/main" id="{D5EE6DCD-7E0B-472D-9547-B37AFDA24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67"/>
                <a:ext cx="120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09" name="Rectangle 7447">
                <a:extLst>
                  <a:ext uri="{FF2B5EF4-FFF2-40B4-BE49-F238E27FC236}">
                    <a16:creationId xmlns:a16="http://schemas.microsoft.com/office/drawing/2014/main" id="{FD4F666C-E24E-416F-901A-2B8427A43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69"/>
                <a:ext cx="1200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0" name="Rectangle 7448">
                <a:extLst>
                  <a:ext uri="{FF2B5EF4-FFF2-40B4-BE49-F238E27FC236}">
                    <a16:creationId xmlns:a16="http://schemas.microsoft.com/office/drawing/2014/main" id="{FA416A6C-EB4C-4E4E-A9DA-F5A9B80DE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71"/>
                <a:ext cx="1200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1" name="Rectangle 7449">
                <a:extLst>
                  <a:ext uri="{FF2B5EF4-FFF2-40B4-BE49-F238E27FC236}">
                    <a16:creationId xmlns:a16="http://schemas.microsoft.com/office/drawing/2014/main" id="{73F8813F-A770-441D-A8CF-83FB90CA2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75"/>
                <a:ext cx="1200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2" name="Rectangle 7450">
                <a:extLst>
                  <a:ext uri="{FF2B5EF4-FFF2-40B4-BE49-F238E27FC236}">
                    <a16:creationId xmlns:a16="http://schemas.microsoft.com/office/drawing/2014/main" id="{C5894F44-542A-4BE6-8A70-45F3F55DE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77"/>
                <a:ext cx="1200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3" name="Rectangle 7451">
                <a:extLst>
                  <a:ext uri="{FF2B5EF4-FFF2-40B4-BE49-F238E27FC236}">
                    <a16:creationId xmlns:a16="http://schemas.microsoft.com/office/drawing/2014/main" id="{18ED2914-536C-485C-85FE-080360779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79"/>
                <a:ext cx="1200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4" name="Rectangle 7452">
                <a:extLst>
                  <a:ext uri="{FF2B5EF4-FFF2-40B4-BE49-F238E27FC236}">
                    <a16:creationId xmlns:a16="http://schemas.microsoft.com/office/drawing/2014/main" id="{406266E9-DEB3-4EF5-8ED4-4A669972D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81"/>
                <a:ext cx="1200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5" name="Rectangle 7453">
                <a:extLst>
                  <a:ext uri="{FF2B5EF4-FFF2-40B4-BE49-F238E27FC236}">
                    <a16:creationId xmlns:a16="http://schemas.microsoft.com/office/drawing/2014/main" id="{E2037F81-8428-4D5F-96A3-BE8923F8C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83"/>
                <a:ext cx="1200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6" name="Rectangle 7454">
                <a:extLst>
                  <a:ext uri="{FF2B5EF4-FFF2-40B4-BE49-F238E27FC236}">
                    <a16:creationId xmlns:a16="http://schemas.microsoft.com/office/drawing/2014/main" id="{B5E94470-DCAF-4C36-B341-8A82840FF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85"/>
                <a:ext cx="1200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7" name="Rectangle 7455">
                <a:extLst>
                  <a:ext uri="{FF2B5EF4-FFF2-40B4-BE49-F238E27FC236}">
                    <a16:creationId xmlns:a16="http://schemas.microsoft.com/office/drawing/2014/main" id="{82312B5C-CA44-4E06-887B-D972FAB9B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87"/>
                <a:ext cx="1200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8" name="Rectangle 7456">
                <a:extLst>
                  <a:ext uri="{FF2B5EF4-FFF2-40B4-BE49-F238E27FC236}">
                    <a16:creationId xmlns:a16="http://schemas.microsoft.com/office/drawing/2014/main" id="{292DFEA0-3BE1-4571-8F51-FD30B175B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89"/>
                <a:ext cx="1200" cy="1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19" name="Rectangle 7457">
                <a:extLst>
                  <a:ext uri="{FF2B5EF4-FFF2-40B4-BE49-F238E27FC236}">
                    <a16:creationId xmlns:a16="http://schemas.microsoft.com/office/drawing/2014/main" id="{C8B8653B-0ECF-4CA2-B216-EB40239770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90"/>
                <a:ext cx="1200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0" name="Rectangle 7458">
                <a:extLst>
                  <a:ext uri="{FF2B5EF4-FFF2-40B4-BE49-F238E27FC236}">
                    <a16:creationId xmlns:a16="http://schemas.microsoft.com/office/drawing/2014/main" id="{B084E71A-08BF-48AE-9557-7D1BB38E9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92"/>
                <a:ext cx="1200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1" name="Rectangle 7459">
                <a:extLst>
                  <a:ext uri="{FF2B5EF4-FFF2-40B4-BE49-F238E27FC236}">
                    <a16:creationId xmlns:a16="http://schemas.microsoft.com/office/drawing/2014/main" id="{10A75EE3-1BD2-4182-827C-7560A9C8C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94"/>
                <a:ext cx="1200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2" name="Rectangle 7460">
                <a:extLst>
                  <a:ext uri="{FF2B5EF4-FFF2-40B4-BE49-F238E27FC236}">
                    <a16:creationId xmlns:a16="http://schemas.microsoft.com/office/drawing/2014/main" id="{6DC423AE-8A54-4D13-BF21-383DDEBA4F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96"/>
                <a:ext cx="1200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3" name="Rectangle 7461">
                <a:extLst>
                  <a:ext uri="{FF2B5EF4-FFF2-40B4-BE49-F238E27FC236}">
                    <a16:creationId xmlns:a16="http://schemas.microsoft.com/office/drawing/2014/main" id="{C7814ABA-E39C-4662-9021-7C6F1BF4B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398"/>
                <a:ext cx="1200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4" name="Rectangle 7462">
                <a:extLst>
                  <a:ext uri="{FF2B5EF4-FFF2-40B4-BE49-F238E27FC236}">
                    <a16:creationId xmlns:a16="http://schemas.microsoft.com/office/drawing/2014/main" id="{848F3DF3-5074-4FEA-8AC8-87658C5E2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00"/>
                <a:ext cx="1200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5" name="Rectangle 7463">
                <a:extLst>
                  <a:ext uri="{FF2B5EF4-FFF2-40B4-BE49-F238E27FC236}">
                    <a16:creationId xmlns:a16="http://schemas.microsoft.com/office/drawing/2014/main" id="{9E10E6C7-88EE-4650-B6DB-E9998BF6E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02"/>
                <a:ext cx="1200" cy="4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6" name="Rectangle 7464">
                <a:extLst>
                  <a:ext uri="{FF2B5EF4-FFF2-40B4-BE49-F238E27FC236}">
                    <a16:creationId xmlns:a16="http://schemas.microsoft.com/office/drawing/2014/main" id="{54AB2522-0FFC-42EB-AD86-3F3E98A6C1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06"/>
                <a:ext cx="1200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7" name="Rectangle 7465">
                <a:extLst>
                  <a:ext uri="{FF2B5EF4-FFF2-40B4-BE49-F238E27FC236}">
                    <a16:creationId xmlns:a16="http://schemas.microsoft.com/office/drawing/2014/main" id="{F42F4C8D-6B4A-4ED2-BA63-9C47AB4FE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08"/>
                <a:ext cx="1200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8" name="Rectangle 7466">
                <a:extLst>
                  <a:ext uri="{FF2B5EF4-FFF2-40B4-BE49-F238E27FC236}">
                    <a16:creationId xmlns:a16="http://schemas.microsoft.com/office/drawing/2014/main" id="{F4BA6671-C38D-45E9-8AB0-7FD2E6FA3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10"/>
                <a:ext cx="1200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29" name="Rectangle 7467">
                <a:extLst>
                  <a:ext uri="{FF2B5EF4-FFF2-40B4-BE49-F238E27FC236}">
                    <a16:creationId xmlns:a16="http://schemas.microsoft.com/office/drawing/2014/main" id="{7031EFF2-E1DD-4084-930F-7D09E4142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12"/>
                <a:ext cx="1200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0" name="Rectangle 7468">
                <a:extLst>
                  <a:ext uri="{FF2B5EF4-FFF2-40B4-BE49-F238E27FC236}">
                    <a16:creationId xmlns:a16="http://schemas.microsoft.com/office/drawing/2014/main" id="{F7B713CC-3484-4931-AFD4-A9566F0D6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14"/>
                <a:ext cx="1200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1" name="Rectangle 7469">
                <a:extLst>
                  <a:ext uri="{FF2B5EF4-FFF2-40B4-BE49-F238E27FC236}">
                    <a16:creationId xmlns:a16="http://schemas.microsoft.com/office/drawing/2014/main" id="{9176947C-D385-4E14-9C94-74202BC6C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16"/>
                <a:ext cx="1200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2" name="Rectangle 7470">
                <a:extLst>
                  <a:ext uri="{FF2B5EF4-FFF2-40B4-BE49-F238E27FC236}">
                    <a16:creationId xmlns:a16="http://schemas.microsoft.com/office/drawing/2014/main" id="{22F1DC52-0B0C-45AF-8588-3841BD067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18"/>
                <a:ext cx="1200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3" name="Rectangle 7471">
                <a:extLst>
                  <a:ext uri="{FF2B5EF4-FFF2-40B4-BE49-F238E27FC236}">
                    <a16:creationId xmlns:a16="http://schemas.microsoft.com/office/drawing/2014/main" id="{45A39080-5A61-442B-85D2-C30DEFACD4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20"/>
                <a:ext cx="1200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4" name="Rectangle 7472">
                <a:extLst>
                  <a:ext uri="{FF2B5EF4-FFF2-40B4-BE49-F238E27FC236}">
                    <a16:creationId xmlns:a16="http://schemas.microsoft.com/office/drawing/2014/main" id="{5BF76DF1-5DE8-4102-9C56-02F9FC410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22"/>
                <a:ext cx="1200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5" name="Rectangle 7473">
                <a:extLst>
                  <a:ext uri="{FF2B5EF4-FFF2-40B4-BE49-F238E27FC236}">
                    <a16:creationId xmlns:a16="http://schemas.microsoft.com/office/drawing/2014/main" id="{051CA664-F598-42C6-8AA8-359640E6F9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24"/>
                <a:ext cx="1200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6" name="Rectangle 7474">
                <a:extLst>
                  <a:ext uri="{FF2B5EF4-FFF2-40B4-BE49-F238E27FC236}">
                    <a16:creationId xmlns:a16="http://schemas.microsoft.com/office/drawing/2014/main" id="{4611D609-CB86-4205-BD46-531B4A59D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26"/>
                <a:ext cx="1200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7" name="Rectangle 7475">
                <a:extLst>
                  <a:ext uri="{FF2B5EF4-FFF2-40B4-BE49-F238E27FC236}">
                    <a16:creationId xmlns:a16="http://schemas.microsoft.com/office/drawing/2014/main" id="{AE6508B1-534E-4617-B3E0-68B60C209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28"/>
                <a:ext cx="1200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8" name="Rectangle 7476">
                <a:extLst>
                  <a:ext uri="{FF2B5EF4-FFF2-40B4-BE49-F238E27FC236}">
                    <a16:creationId xmlns:a16="http://schemas.microsoft.com/office/drawing/2014/main" id="{7A4C3899-FFB0-40F7-B413-968CA7C83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30"/>
                <a:ext cx="1200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39" name="Rectangle 7477">
                <a:extLst>
                  <a:ext uri="{FF2B5EF4-FFF2-40B4-BE49-F238E27FC236}">
                    <a16:creationId xmlns:a16="http://schemas.microsoft.com/office/drawing/2014/main" id="{F9180340-3195-4A68-9CEE-64A0107CA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32"/>
                <a:ext cx="1200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0" name="Rectangle 7478">
                <a:extLst>
                  <a:ext uri="{FF2B5EF4-FFF2-40B4-BE49-F238E27FC236}">
                    <a16:creationId xmlns:a16="http://schemas.microsoft.com/office/drawing/2014/main" id="{8A0523DB-AE53-4ED6-B387-84557883C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34"/>
                <a:ext cx="1200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1" name="Rectangle 7479">
                <a:extLst>
                  <a:ext uri="{FF2B5EF4-FFF2-40B4-BE49-F238E27FC236}">
                    <a16:creationId xmlns:a16="http://schemas.microsoft.com/office/drawing/2014/main" id="{601601A1-28D9-4425-88FA-1C1C991686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36"/>
                <a:ext cx="1200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2" name="Rectangle 7480">
                <a:extLst>
                  <a:ext uri="{FF2B5EF4-FFF2-40B4-BE49-F238E27FC236}">
                    <a16:creationId xmlns:a16="http://schemas.microsoft.com/office/drawing/2014/main" id="{1ED0A1DA-C1EF-4745-B047-6585FE681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40"/>
                <a:ext cx="1200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3" name="Rectangle 7481">
                <a:extLst>
                  <a:ext uri="{FF2B5EF4-FFF2-40B4-BE49-F238E27FC236}">
                    <a16:creationId xmlns:a16="http://schemas.microsoft.com/office/drawing/2014/main" id="{523320D1-B48C-4983-BE55-3E060A1E5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42"/>
                <a:ext cx="1200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4" name="Rectangle 7482">
                <a:extLst>
                  <a:ext uri="{FF2B5EF4-FFF2-40B4-BE49-F238E27FC236}">
                    <a16:creationId xmlns:a16="http://schemas.microsoft.com/office/drawing/2014/main" id="{CD2B3811-B772-4BDE-9082-E9C1CFFDB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44"/>
                <a:ext cx="1200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5" name="Rectangle 7483">
                <a:extLst>
                  <a:ext uri="{FF2B5EF4-FFF2-40B4-BE49-F238E27FC236}">
                    <a16:creationId xmlns:a16="http://schemas.microsoft.com/office/drawing/2014/main" id="{47A9AF4A-A5E6-4924-8253-FCB93CE60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46"/>
                <a:ext cx="1200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6" name="Rectangle 7484">
                <a:extLst>
                  <a:ext uri="{FF2B5EF4-FFF2-40B4-BE49-F238E27FC236}">
                    <a16:creationId xmlns:a16="http://schemas.microsoft.com/office/drawing/2014/main" id="{BDDB5AB5-C4A0-47B8-A298-4DF352868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48"/>
                <a:ext cx="1200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7" name="Rectangle 7485">
                <a:extLst>
                  <a:ext uri="{FF2B5EF4-FFF2-40B4-BE49-F238E27FC236}">
                    <a16:creationId xmlns:a16="http://schemas.microsoft.com/office/drawing/2014/main" id="{8D148CBA-A302-48E4-A2E9-3CEF5513A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50"/>
                <a:ext cx="1200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8" name="Rectangle 7486">
                <a:extLst>
                  <a:ext uri="{FF2B5EF4-FFF2-40B4-BE49-F238E27FC236}">
                    <a16:creationId xmlns:a16="http://schemas.microsoft.com/office/drawing/2014/main" id="{4E2D5495-AD47-4529-8B5F-B3EE081394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52"/>
                <a:ext cx="1200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49" name="Rectangle 7487">
                <a:extLst>
                  <a:ext uri="{FF2B5EF4-FFF2-40B4-BE49-F238E27FC236}">
                    <a16:creationId xmlns:a16="http://schemas.microsoft.com/office/drawing/2014/main" id="{C3A1197A-702C-4FCE-AFAD-31EC76D7C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54"/>
                <a:ext cx="1200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0" name="Rectangle 7488">
                <a:extLst>
                  <a:ext uri="{FF2B5EF4-FFF2-40B4-BE49-F238E27FC236}">
                    <a16:creationId xmlns:a16="http://schemas.microsoft.com/office/drawing/2014/main" id="{2475049E-DBE3-4E04-B01A-9FC9094FF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56"/>
                <a:ext cx="1200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1" name="Rectangle 7489">
                <a:extLst>
                  <a:ext uri="{FF2B5EF4-FFF2-40B4-BE49-F238E27FC236}">
                    <a16:creationId xmlns:a16="http://schemas.microsoft.com/office/drawing/2014/main" id="{EC809E92-BBDB-42FF-968D-47B03BD68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58"/>
                <a:ext cx="1200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2" name="Rectangle 7490">
                <a:extLst>
                  <a:ext uri="{FF2B5EF4-FFF2-40B4-BE49-F238E27FC236}">
                    <a16:creationId xmlns:a16="http://schemas.microsoft.com/office/drawing/2014/main" id="{C8FDCA06-55FC-426E-A91F-811A99EE9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60"/>
                <a:ext cx="1200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3" name="Rectangle 7491">
                <a:extLst>
                  <a:ext uri="{FF2B5EF4-FFF2-40B4-BE49-F238E27FC236}">
                    <a16:creationId xmlns:a16="http://schemas.microsoft.com/office/drawing/2014/main" id="{F664753E-85C4-40B9-BA2C-D6BACC5C5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62"/>
                <a:ext cx="1200" cy="1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4" name="Rectangle 7492">
                <a:extLst>
                  <a:ext uri="{FF2B5EF4-FFF2-40B4-BE49-F238E27FC236}">
                    <a16:creationId xmlns:a16="http://schemas.microsoft.com/office/drawing/2014/main" id="{1CB686A7-0116-459D-8B2F-A5D85B2BC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63"/>
                <a:ext cx="1200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5" name="Rectangle 7493">
                <a:extLst>
                  <a:ext uri="{FF2B5EF4-FFF2-40B4-BE49-F238E27FC236}">
                    <a16:creationId xmlns:a16="http://schemas.microsoft.com/office/drawing/2014/main" id="{AA36B60F-81B8-474D-B4D3-E6BCD7EE7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65"/>
                <a:ext cx="1200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6" name="Rectangle 7494">
                <a:extLst>
                  <a:ext uri="{FF2B5EF4-FFF2-40B4-BE49-F238E27FC236}">
                    <a16:creationId xmlns:a16="http://schemas.microsoft.com/office/drawing/2014/main" id="{95383916-E842-48B8-83A7-7E17E1B62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67"/>
                <a:ext cx="1200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7" name="Rectangle 7495">
                <a:extLst>
                  <a:ext uri="{FF2B5EF4-FFF2-40B4-BE49-F238E27FC236}">
                    <a16:creationId xmlns:a16="http://schemas.microsoft.com/office/drawing/2014/main" id="{24CB347D-DF93-4EF6-9B08-7A9280FB6A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71"/>
                <a:ext cx="1200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8" name="Rectangle 7496">
                <a:extLst>
                  <a:ext uri="{FF2B5EF4-FFF2-40B4-BE49-F238E27FC236}">
                    <a16:creationId xmlns:a16="http://schemas.microsoft.com/office/drawing/2014/main" id="{E0B048BF-5905-4468-BD03-E75F8CB76E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73"/>
                <a:ext cx="1200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59" name="Rectangle 7497">
                <a:extLst>
                  <a:ext uri="{FF2B5EF4-FFF2-40B4-BE49-F238E27FC236}">
                    <a16:creationId xmlns:a16="http://schemas.microsoft.com/office/drawing/2014/main" id="{A0888E74-CF01-4A48-A28A-DA705F132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75"/>
                <a:ext cx="120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0" name="Rectangle 7498">
                <a:extLst>
                  <a:ext uri="{FF2B5EF4-FFF2-40B4-BE49-F238E27FC236}">
                    <a16:creationId xmlns:a16="http://schemas.microsoft.com/office/drawing/2014/main" id="{89D22F3F-2C80-4FAE-AD52-E9142093E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77"/>
                <a:ext cx="120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1" name="Rectangle 7499">
                <a:extLst>
                  <a:ext uri="{FF2B5EF4-FFF2-40B4-BE49-F238E27FC236}">
                    <a16:creationId xmlns:a16="http://schemas.microsoft.com/office/drawing/2014/main" id="{24AFDE8D-30EE-44DC-B2B1-3928A2B2F2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79"/>
                <a:ext cx="120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2" name="Rectangle 7500">
                <a:extLst>
                  <a:ext uri="{FF2B5EF4-FFF2-40B4-BE49-F238E27FC236}">
                    <a16:creationId xmlns:a16="http://schemas.microsoft.com/office/drawing/2014/main" id="{1B431C18-5743-431D-BBB7-84A6A8513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81"/>
                <a:ext cx="120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3" name="Rectangle 7501">
                <a:extLst>
                  <a:ext uri="{FF2B5EF4-FFF2-40B4-BE49-F238E27FC236}">
                    <a16:creationId xmlns:a16="http://schemas.microsoft.com/office/drawing/2014/main" id="{DCF3093E-3525-43E7-B151-BC513AED0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83"/>
                <a:ext cx="120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4" name="Rectangle 7502">
                <a:extLst>
                  <a:ext uri="{FF2B5EF4-FFF2-40B4-BE49-F238E27FC236}">
                    <a16:creationId xmlns:a16="http://schemas.microsoft.com/office/drawing/2014/main" id="{AF6A5CD9-AF1E-4B3E-BB84-A2F90DFAF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85"/>
                <a:ext cx="120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5" name="Rectangle 7503">
                <a:extLst>
                  <a:ext uri="{FF2B5EF4-FFF2-40B4-BE49-F238E27FC236}">
                    <a16:creationId xmlns:a16="http://schemas.microsoft.com/office/drawing/2014/main" id="{5DBF63DA-8025-4A80-8600-6CBAA876A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87"/>
                <a:ext cx="120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6" name="Rectangle 7504">
                <a:extLst>
                  <a:ext uri="{FF2B5EF4-FFF2-40B4-BE49-F238E27FC236}">
                    <a16:creationId xmlns:a16="http://schemas.microsoft.com/office/drawing/2014/main" id="{CA04533B-3410-428C-8C51-0C2AFE877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89"/>
                <a:ext cx="120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7" name="Rectangle 7505">
                <a:extLst>
                  <a:ext uri="{FF2B5EF4-FFF2-40B4-BE49-F238E27FC236}">
                    <a16:creationId xmlns:a16="http://schemas.microsoft.com/office/drawing/2014/main" id="{C04D9312-04DE-4B0D-B017-2C2781CC3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91"/>
                <a:ext cx="120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8" name="Rectangle 7506">
                <a:extLst>
                  <a:ext uri="{FF2B5EF4-FFF2-40B4-BE49-F238E27FC236}">
                    <a16:creationId xmlns:a16="http://schemas.microsoft.com/office/drawing/2014/main" id="{6DDD51C7-ED07-4408-955D-210CE855B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93"/>
                <a:ext cx="120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69" name="Rectangle 7507">
                <a:extLst>
                  <a:ext uri="{FF2B5EF4-FFF2-40B4-BE49-F238E27FC236}">
                    <a16:creationId xmlns:a16="http://schemas.microsoft.com/office/drawing/2014/main" id="{F6FE3FD4-6E67-4D9A-B592-9F6A6B997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95"/>
                <a:ext cx="120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0" name="Rectangle 7508">
                <a:extLst>
                  <a:ext uri="{FF2B5EF4-FFF2-40B4-BE49-F238E27FC236}">
                    <a16:creationId xmlns:a16="http://schemas.microsoft.com/office/drawing/2014/main" id="{5542009F-447E-4026-B2A0-30C8EE409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97"/>
                <a:ext cx="120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1" name="Rectangle 7509">
                <a:extLst>
                  <a:ext uri="{FF2B5EF4-FFF2-40B4-BE49-F238E27FC236}">
                    <a16:creationId xmlns:a16="http://schemas.microsoft.com/office/drawing/2014/main" id="{611D2ECC-D19B-4320-943F-F78D9CDC5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499"/>
                <a:ext cx="1200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2" name="Rectangle 7510">
                <a:extLst>
                  <a:ext uri="{FF2B5EF4-FFF2-40B4-BE49-F238E27FC236}">
                    <a16:creationId xmlns:a16="http://schemas.microsoft.com/office/drawing/2014/main" id="{5C27A2B1-90D7-4E2D-8FDA-B5C3A3DF0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03"/>
                <a:ext cx="1200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3" name="Rectangle 7511">
                <a:extLst>
                  <a:ext uri="{FF2B5EF4-FFF2-40B4-BE49-F238E27FC236}">
                    <a16:creationId xmlns:a16="http://schemas.microsoft.com/office/drawing/2014/main" id="{794EC56B-1B84-4697-A2B1-6ECDDD1234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05"/>
                <a:ext cx="120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4" name="Rectangle 7512">
                <a:extLst>
                  <a:ext uri="{FF2B5EF4-FFF2-40B4-BE49-F238E27FC236}">
                    <a16:creationId xmlns:a16="http://schemas.microsoft.com/office/drawing/2014/main" id="{B13CECD8-9302-41AD-B69C-E80C91474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07"/>
                <a:ext cx="120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5" name="Rectangle 7513">
                <a:extLst>
                  <a:ext uri="{FF2B5EF4-FFF2-40B4-BE49-F238E27FC236}">
                    <a16:creationId xmlns:a16="http://schemas.microsoft.com/office/drawing/2014/main" id="{0CC5DF6D-9121-4103-BD32-2E152940C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09"/>
                <a:ext cx="120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6" name="Rectangle 7514">
                <a:extLst>
                  <a:ext uri="{FF2B5EF4-FFF2-40B4-BE49-F238E27FC236}">
                    <a16:creationId xmlns:a16="http://schemas.microsoft.com/office/drawing/2014/main" id="{ADCA5F08-AC31-43D3-B51D-FC5DD4C74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11"/>
                <a:ext cx="120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7" name="Rectangle 7515">
                <a:extLst>
                  <a:ext uri="{FF2B5EF4-FFF2-40B4-BE49-F238E27FC236}">
                    <a16:creationId xmlns:a16="http://schemas.microsoft.com/office/drawing/2014/main" id="{846B3250-A51E-44C6-8B65-2218F148B9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13"/>
                <a:ext cx="120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8" name="Rectangle 7516">
                <a:extLst>
                  <a:ext uri="{FF2B5EF4-FFF2-40B4-BE49-F238E27FC236}">
                    <a16:creationId xmlns:a16="http://schemas.microsoft.com/office/drawing/2014/main" id="{874CFFC0-F662-473F-A9AD-2AAB42380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15"/>
                <a:ext cx="120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79" name="Rectangle 7517">
                <a:extLst>
                  <a:ext uri="{FF2B5EF4-FFF2-40B4-BE49-F238E27FC236}">
                    <a16:creationId xmlns:a16="http://schemas.microsoft.com/office/drawing/2014/main" id="{48A26EF4-9BAD-4B94-A801-A003F452A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17"/>
                <a:ext cx="120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0" name="Rectangle 7518">
                <a:extLst>
                  <a:ext uri="{FF2B5EF4-FFF2-40B4-BE49-F238E27FC236}">
                    <a16:creationId xmlns:a16="http://schemas.microsoft.com/office/drawing/2014/main" id="{FF92078E-E853-4780-A0AE-C1B51666E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19"/>
                <a:ext cx="120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1" name="Rectangle 7519">
                <a:extLst>
                  <a:ext uri="{FF2B5EF4-FFF2-40B4-BE49-F238E27FC236}">
                    <a16:creationId xmlns:a16="http://schemas.microsoft.com/office/drawing/2014/main" id="{FB599403-1DD7-4FB3-929E-BE74F14E05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21"/>
                <a:ext cx="120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2" name="Rectangle 7520">
                <a:extLst>
                  <a:ext uri="{FF2B5EF4-FFF2-40B4-BE49-F238E27FC236}">
                    <a16:creationId xmlns:a16="http://schemas.microsoft.com/office/drawing/2014/main" id="{D709F532-F317-480D-AD56-F2CFE4C407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23"/>
                <a:ext cx="120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3" name="Rectangle 7521">
                <a:extLst>
                  <a:ext uri="{FF2B5EF4-FFF2-40B4-BE49-F238E27FC236}">
                    <a16:creationId xmlns:a16="http://schemas.microsoft.com/office/drawing/2014/main" id="{5B15AC5A-80D6-4BB1-B932-7C7DC86DF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25"/>
                <a:ext cx="120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4" name="Rectangle 7522">
                <a:extLst>
                  <a:ext uri="{FF2B5EF4-FFF2-40B4-BE49-F238E27FC236}">
                    <a16:creationId xmlns:a16="http://schemas.microsoft.com/office/drawing/2014/main" id="{179508F1-2D98-46D9-A40A-A5DF51EC7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27"/>
                <a:ext cx="120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5" name="Rectangle 7523">
                <a:extLst>
                  <a:ext uri="{FF2B5EF4-FFF2-40B4-BE49-F238E27FC236}">
                    <a16:creationId xmlns:a16="http://schemas.microsoft.com/office/drawing/2014/main" id="{A50FCE20-AA3E-45B3-9185-4FAB491D4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29"/>
                <a:ext cx="1200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6" name="Rectangle 7524">
                <a:extLst>
                  <a:ext uri="{FF2B5EF4-FFF2-40B4-BE49-F238E27FC236}">
                    <a16:creationId xmlns:a16="http://schemas.microsoft.com/office/drawing/2014/main" id="{F137A89D-0C30-4E76-9E64-2426959B8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31"/>
                <a:ext cx="1200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7" name="Rectangle 7525">
                <a:extLst>
                  <a:ext uri="{FF2B5EF4-FFF2-40B4-BE49-F238E27FC236}">
                    <a16:creationId xmlns:a16="http://schemas.microsoft.com/office/drawing/2014/main" id="{E34E69E2-FEE0-4EA0-9B0B-F7A29FE1B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33"/>
                <a:ext cx="1200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8" name="Rectangle 7526">
                <a:extLst>
                  <a:ext uri="{FF2B5EF4-FFF2-40B4-BE49-F238E27FC236}">
                    <a16:creationId xmlns:a16="http://schemas.microsoft.com/office/drawing/2014/main" id="{275E2E38-0144-4827-A9C4-387C9368D5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37"/>
                <a:ext cx="1200" cy="1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89" name="Rectangle 7527">
                <a:extLst>
                  <a:ext uri="{FF2B5EF4-FFF2-40B4-BE49-F238E27FC236}">
                    <a16:creationId xmlns:a16="http://schemas.microsoft.com/office/drawing/2014/main" id="{E9571CE9-B593-4B7E-ADE2-8E41674B9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38"/>
                <a:ext cx="1200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0" name="Rectangle 7528">
                <a:extLst>
                  <a:ext uri="{FF2B5EF4-FFF2-40B4-BE49-F238E27FC236}">
                    <a16:creationId xmlns:a16="http://schemas.microsoft.com/office/drawing/2014/main" id="{E24FB14B-66FC-4FD9-B940-7C974C7A6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40"/>
                <a:ext cx="1200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1" name="Rectangle 7529">
                <a:extLst>
                  <a:ext uri="{FF2B5EF4-FFF2-40B4-BE49-F238E27FC236}">
                    <a16:creationId xmlns:a16="http://schemas.microsoft.com/office/drawing/2014/main" id="{7C2BF606-7115-40D7-9CF9-D3AC6BA1D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42"/>
                <a:ext cx="1200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2" name="Rectangle 7530">
                <a:extLst>
                  <a:ext uri="{FF2B5EF4-FFF2-40B4-BE49-F238E27FC236}">
                    <a16:creationId xmlns:a16="http://schemas.microsoft.com/office/drawing/2014/main" id="{38EFF5DB-D8FB-4B74-9462-1A04C435C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44"/>
                <a:ext cx="1200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3" name="Rectangle 7531">
                <a:extLst>
                  <a:ext uri="{FF2B5EF4-FFF2-40B4-BE49-F238E27FC236}">
                    <a16:creationId xmlns:a16="http://schemas.microsoft.com/office/drawing/2014/main" id="{BA7359F6-710A-4651-8621-B3AFC3BC2C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46"/>
                <a:ext cx="1200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4" name="Rectangle 7532">
                <a:extLst>
                  <a:ext uri="{FF2B5EF4-FFF2-40B4-BE49-F238E27FC236}">
                    <a16:creationId xmlns:a16="http://schemas.microsoft.com/office/drawing/2014/main" id="{0A5144C7-2118-4282-A227-801090F94D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48"/>
                <a:ext cx="1200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5" name="Rectangle 7533">
                <a:extLst>
                  <a:ext uri="{FF2B5EF4-FFF2-40B4-BE49-F238E27FC236}">
                    <a16:creationId xmlns:a16="http://schemas.microsoft.com/office/drawing/2014/main" id="{FD306CB8-DBAD-41F1-AA9D-1934626EC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50"/>
                <a:ext cx="1200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6" name="Rectangle 7534">
                <a:extLst>
                  <a:ext uri="{FF2B5EF4-FFF2-40B4-BE49-F238E27FC236}">
                    <a16:creationId xmlns:a16="http://schemas.microsoft.com/office/drawing/2014/main" id="{D0240BB9-AE4D-442F-8D74-AA034C164A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52"/>
                <a:ext cx="1200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7" name="Rectangle 7535">
                <a:extLst>
                  <a:ext uri="{FF2B5EF4-FFF2-40B4-BE49-F238E27FC236}">
                    <a16:creationId xmlns:a16="http://schemas.microsoft.com/office/drawing/2014/main" id="{159C58B5-E3F9-43DE-9B67-D5700B39C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54"/>
                <a:ext cx="1200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8" name="Rectangle 7536">
                <a:extLst>
                  <a:ext uri="{FF2B5EF4-FFF2-40B4-BE49-F238E27FC236}">
                    <a16:creationId xmlns:a16="http://schemas.microsoft.com/office/drawing/2014/main" id="{611209B0-50F1-474A-9BB0-D7CB2A771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56"/>
                <a:ext cx="1200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899" name="Rectangle 7537">
                <a:extLst>
                  <a:ext uri="{FF2B5EF4-FFF2-40B4-BE49-F238E27FC236}">
                    <a16:creationId xmlns:a16="http://schemas.microsoft.com/office/drawing/2014/main" id="{E73E5AF7-BFF4-47B5-AF5D-5F7145838E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58"/>
                <a:ext cx="1200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0" name="Rectangle 7538">
                <a:extLst>
                  <a:ext uri="{FF2B5EF4-FFF2-40B4-BE49-F238E27FC236}">
                    <a16:creationId xmlns:a16="http://schemas.microsoft.com/office/drawing/2014/main" id="{9F016D69-CAB3-414A-9C36-CAAB23BBF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60"/>
                <a:ext cx="1200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1" name="Rectangle 7539">
                <a:extLst>
                  <a:ext uri="{FF2B5EF4-FFF2-40B4-BE49-F238E27FC236}">
                    <a16:creationId xmlns:a16="http://schemas.microsoft.com/office/drawing/2014/main" id="{4646FF4A-DA8E-431C-A1FF-4CE1CC2EE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62"/>
                <a:ext cx="1200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2" name="Rectangle 7540">
                <a:extLst>
                  <a:ext uri="{FF2B5EF4-FFF2-40B4-BE49-F238E27FC236}">
                    <a16:creationId xmlns:a16="http://schemas.microsoft.com/office/drawing/2014/main" id="{B3586FAA-3164-4B9D-874B-ADE4915C3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64"/>
                <a:ext cx="1200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3" name="Rectangle 7541">
                <a:extLst>
                  <a:ext uri="{FF2B5EF4-FFF2-40B4-BE49-F238E27FC236}">
                    <a16:creationId xmlns:a16="http://schemas.microsoft.com/office/drawing/2014/main" id="{B21310E2-F993-4833-86E3-3AA5B0180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68"/>
                <a:ext cx="1200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4" name="Rectangle 7542">
                <a:extLst>
                  <a:ext uri="{FF2B5EF4-FFF2-40B4-BE49-F238E27FC236}">
                    <a16:creationId xmlns:a16="http://schemas.microsoft.com/office/drawing/2014/main" id="{93B33357-5864-4B41-8F30-38EC0CACA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70"/>
                <a:ext cx="1200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5" name="Rectangle 7543">
                <a:extLst>
                  <a:ext uri="{FF2B5EF4-FFF2-40B4-BE49-F238E27FC236}">
                    <a16:creationId xmlns:a16="http://schemas.microsoft.com/office/drawing/2014/main" id="{0A383323-2CF5-454B-BC3A-1335C1BCA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72"/>
                <a:ext cx="1200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6" name="Rectangle 7544">
                <a:extLst>
                  <a:ext uri="{FF2B5EF4-FFF2-40B4-BE49-F238E27FC236}">
                    <a16:creationId xmlns:a16="http://schemas.microsoft.com/office/drawing/2014/main" id="{57853EBD-E6F6-4A36-9573-95F292F7AC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74"/>
                <a:ext cx="1200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7" name="Rectangle 7545">
                <a:extLst>
                  <a:ext uri="{FF2B5EF4-FFF2-40B4-BE49-F238E27FC236}">
                    <a16:creationId xmlns:a16="http://schemas.microsoft.com/office/drawing/2014/main" id="{5F8F3D80-83B4-4B45-81AD-045C72733D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76"/>
                <a:ext cx="1200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8" name="Rectangle 7546">
                <a:extLst>
                  <a:ext uri="{FF2B5EF4-FFF2-40B4-BE49-F238E27FC236}">
                    <a16:creationId xmlns:a16="http://schemas.microsoft.com/office/drawing/2014/main" id="{6A684EAF-0980-44A9-8499-9CCD23153B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78"/>
                <a:ext cx="1200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09" name="Rectangle 7547">
                <a:extLst>
                  <a:ext uri="{FF2B5EF4-FFF2-40B4-BE49-F238E27FC236}">
                    <a16:creationId xmlns:a16="http://schemas.microsoft.com/office/drawing/2014/main" id="{419FCBE8-BCEE-4A55-BF14-C9E125BDB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80"/>
                <a:ext cx="1200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0" name="Rectangle 7548">
                <a:extLst>
                  <a:ext uri="{FF2B5EF4-FFF2-40B4-BE49-F238E27FC236}">
                    <a16:creationId xmlns:a16="http://schemas.microsoft.com/office/drawing/2014/main" id="{4C50E720-29C0-42D1-99FB-85812A859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82"/>
                <a:ext cx="1200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1" name="Rectangle 7549">
                <a:extLst>
                  <a:ext uri="{FF2B5EF4-FFF2-40B4-BE49-F238E27FC236}">
                    <a16:creationId xmlns:a16="http://schemas.microsoft.com/office/drawing/2014/main" id="{6070809D-CA56-4FE7-8E4F-3D6CD3526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84"/>
                <a:ext cx="1200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2" name="Rectangle 7550">
                <a:extLst>
                  <a:ext uri="{FF2B5EF4-FFF2-40B4-BE49-F238E27FC236}">
                    <a16:creationId xmlns:a16="http://schemas.microsoft.com/office/drawing/2014/main" id="{67C5D360-FD3F-4301-AF1A-C57FEE20D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86"/>
                <a:ext cx="1200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3" name="Rectangle 7551">
                <a:extLst>
                  <a:ext uri="{FF2B5EF4-FFF2-40B4-BE49-F238E27FC236}">
                    <a16:creationId xmlns:a16="http://schemas.microsoft.com/office/drawing/2014/main" id="{4AC9F029-A10E-4722-9F1B-D376A67F0E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88"/>
                <a:ext cx="1200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4" name="Rectangle 7552">
                <a:extLst>
                  <a:ext uri="{FF2B5EF4-FFF2-40B4-BE49-F238E27FC236}">
                    <a16:creationId xmlns:a16="http://schemas.microsoft.com/office/drawing/2014/main" id="{F8E82222-2750-46D7-8CF6-4A8B57A66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90"/>
                <a:ext cx="1200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5" name="Rectangle 7553">
                <a:extLst>
                  <a:ext uri="{FF2B5EF4-FFF2-40B4-BE49-F238E27FC236}">
                    <a16:creationId xmlns:a16="http://schemas.microsoft.com/office/drawing/2014/main" id="{28A1BC17-2961-474F-9C8A-0EA8D7EDD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92"/>
                <a:ext cx="1200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6" name="Rectangle 7554">
                <a:extLst>
                  <a:ext uri="{FF2B5EF4-FFF2-40B4-BE49-F238E27FC236}">
                    <a16:creationId xmlns:a16="http://schemas.microsoft.com/office/drawing/2014/main" id="{5D87E783-4B76-478F-96AD-EC68C4FBD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94"/>
                <a:ext cx="1200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7" name="Rectangle 7555">
                <a:extLst>
                  <a:ext uri="{FF2B5EF4-FFF2-40B4-BE49-F238E27FC236}">
                    <a16:creationId xmlns:a16="http://schemas.microsoft.com/office/drawing/2014/main" id="{DB2B0C4A-5075-43FA-8BC7-0BDEC15DB3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596"/>
                <a:ext cx="1200" cy="4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8" name="Rectangle 7556">
                <a:extLst>
                  <a:ext uri="{FF2B5EF4-FFF2-40B4-BE49-F238E27FC236}">
                    <a16:creationId xmlns:a16="http://schemas.microsoft.com/office/drawing/2014/main" id="{38EF364A-E99F-490C-B2FA-318413234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00"/>
                <a:ext cx="1200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19" name="Rectangle 7557">
                <a:extLst>
                  <a:ext uri="{FF2B5EF4-FFF2-40B4-BE49-F238E27FC236}">
                    <a16:creationId xmlns:a16="http://schemas.microsoft.com/office/drawing/2014/main" id="{FD0ABC94-8DCD-4B1B-B2C1-3B96D2925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02"/>
                <a:ext cx="1200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0" name="Rectangle 7558">
                <a:extLst>
                  <a:ext uri="{FF2B5EF4-FFF2-40B4-BE49-F238E27FC236}">
                    <a16:creationId xmlns:a16="http://schemas.microsoft.com/office/drawing/2014/main" id="{71DAFAAD-BFC2-40D9-813C-AE3F9E8066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04"/>
                <a:ext cx="1200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1" name="Rectangle 7559">
                <a:extLst>
                  <a:ext uri="{FF2B5EF4-FFF2-40B4-BE49-F238E27FC236}">
                    <a16:creationId xmlns:a16="http://schemas.microsoft.com/office/drawing/2014/main" id="{C8A642B4-21DE-4D2F-B874-B744597C4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06"/>
                <a:ext cx="1200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2" name="Rectangle 7560">
                <a:extLst>
                  <a:ext uri="{FF2B5EF4-FFF2-40B4-BE49-F238E27FC236}">
                    <a16:creationId xmlns:a16="http://schemas.microsoft.com/office/drawing/2014/main" id="{54F1CC6C-8005-4160-AC4B-9E82DA4FB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08"/>
                <a:ext cx="1200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3" name="Rectangle 7561">
                <a:extLst>
                  <a:ext uri="{FF2B5EF4-FFF2-40B4-BE49-F238E27FC236}">
                    <a16:creationId xmlns:a16="http://schemas.microsoft.com/office/drawing/2014/main" id="{6363CB7D-2596-4536-A1B5-428DC35F3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10"/>
                <a:ext cx="1200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4" name="Rectangle 7562">
                <a:extLst>
                  <a:ext uri="{FF2B5EF4-FFF2-40B4-BE49-F238E27FC236}">
                    <a16:creationId xmlns:a16="http://schemas.microsoft.com/office/drawing/2014/main" id="{0207B05B-14E5-4D1D-A832-2C256A3BE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12"/>
                <a:ext cx="1200" cy="1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5" name="Rectangle 7563">
                <a:extLst>
                  <a:ext uri="{FF2B5EF4-FFF2-40B4-BE49-F238E27FC236}">
                    <a16:creationId xmlns:a16="http://schemas.microsoft.com/office/drawing/2014/main" id="{9E43254C-CE93-4503-A72B-CDF73A0FE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13"/>
                <a:ext cx="1200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6" name="Rectangle 7564">
                <a:extLst>
                  <a:ext uri="{FF2B5EF4-FFF2-40B4-BE49-F238E27FC236}">
                    <a16:creationId xmlns:a16="http://schemas.microsoft.com/office/drawing/2014/main" id="{46B8EB9A-6052-4070-88F1-AECE6CF62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15"/>
                <a:ext cx="1200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7" name="Rectangle 7565">
                <a:extLst>
                  <a:ext uri="{FF2B5EF4-FFF2-40B4-BE49-F238E27FC236}">
                    <a16:creationId xmlns:a16="http://schemas.microsoft.com/office/drawing/2014/main" id="{60DF8682-DF65-47DF-96C4-1CED32E56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17"/>
                <a:ext cx="1200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8" name="Rectangle 7566">
                <a:extLst>
                  <a:ext uri="{FF2B5EF4-FFF2-40B4-BE49-F238E27FC236}">
                    <a16:creationId xmlns:a16="http://schemas.microsoft.com/office/drawing/2014/main" id="{97358F2B-F8C4-4025-A019-000E257E4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19"/>
                <a:ext cx="1200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29" name="Rectangle 7567">
                <a:extLst>
                  <a:ext uri="{FF2B5EF4-FFF2-40B4-BE49-F238E27FC236}">
                    <a16:creationId xmlns:a16="http://schemas.microsoft.com/office/drawing/2014/main" id="{6E008B71-A6EB-4788-A81F-46E98A863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21"/>
                <a:ext cx="1200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0" name="Rectangle 7568">
                <a:extLst>
                  <a:ext uri="{FF2B5EF4-FFF2-40B4-BE49-F238E27FC236}">
                    <a16:creationId xmlns:a16="http://schemas.microsoft.com/office/drawing/2014/main" id="{3BB95847-7BB8-4BA7-AECB-6DE9ADC11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23"/>
                <a:ext cx="1200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1" name="Rectangle 7569">
                <a:extLst>
                  <a:ext uri="{FF2B5EF4-FFF2-40B4-BE49-F238E27FC236}">
                    <a16:creationId xmlns:a16="http://schemas.microsoft.com/office/drawing/2014/main" id="{5C6E81BE-F1F3-44B2-B5D5-77BFD6B14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25"/>
                <a:ext cx="1200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2" name="Rectangle 7570">
                <a:extLst>
                  <a:ext uri="{FF2B5EF4-FFF2-40B4-BE49-F238E27FC236}">
                    <a16:creationId xmlns:a16="http://schemas.microsoft.com/office/drawing/2014/main" id="{D3FB6E8A-520C-4189-925F-D74584307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27"/>
                <a:ext cx="1200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3" name="Rectangle 7571">
                <a:extLst>
                  <a:ext uri="{FF2B5EF4-FFF2-40B4-BE49-F238E27FC236}">
                    <a16:creationId xmlns:a16="http://schemas.microsoft.com/office/drawing/2014/main" id="{467322AF-DB62-45EE-9F27-19DD352FB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29"/>
                <a:ext cx="1200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4" name="Rectangle 7572">
                <a:extLst>
                  <a:ext uri="{FF2B5EF4-FFF2-40B4-BE49-F238E27FC236}">
                    <a16:creationId xmlns:a16="http://schemas.microsoft.com/office/drawing/2014/main" id="{E929D9C3-A910-4A35-B9D2-8596E80DF0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33"/>
                <a:ext cx="1200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5" name="Rectangle 7573">
                <a:extLst>
                  <a:ext uri="{FF2B5EF4-FFF2-40B4-BE49-F238E27FC236}">
                    <a16:creationId xmlns:a16="http://schemas.microsoft.com/office/drawing/2014/main" id="{37E8EB5F-F709-4618-9BC9-3D8D186D5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35"/>
                <a:ext cx="1200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6" name="Rectangle 7574">
                <a:extLst>
                  <a:ext uri="{FF2B5EF4-FFF2-40B4-BE49-F238E27FC236}">
                    <a16:creationId xmlns:a16="http://schemas.microsoft.com/office/drawing/2014/main" id="{C2642CDC-CC95-4D48-A4E2-D38B7EFD71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37"/>
                <a:ext cx="120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7" name="Rectangle 7575">
                <a:extLst>
                  <a:ext uri="{FF2B5EF4-FFF2-40B4-BE49-F238E27FC236}">
                    <a16:creationId xmlns:a16="http://schemas.microsoft.com/office/drawing/2014/main" id="{91DA28DE-4625-4467-BC7C-13C380164C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39"/>
                <a:ext cx="120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8" name="Rectangle 7576">
                <a:extLst>
                  <a:ext uri="{FF2B5EF4-FFF2-40B4-BE49-F238E27FC236}">
                    <a16:creationId xmlns:a16="http://schemas.microsoft.com/office/drawing/2014/main" id="{CA09110A-959C-4642-A779-935AEF6282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41"/>
                <a:ext cx="120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39" name="Rectangle 7577">
                <a:extLst>
                  <a:ext uri="{FF2B5EF4-FFF2-40B4-BE49-F238E27FC236}">
                    <a16:creationId xmlns:a16="http://schemas.microsoft.com/office/drawing/2014/main" id="{B5EEC81E-8DAC-4A28-8A01-1A2AAE828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43"/>
                <a:ext cx="120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940" name="Rectangle 7578">
                <a:extLst>
                  <a:ext uri="{FF2B5EF4-FFF2-40B4-BE49-F238E27FC236}">
                    <a16:creationId xmlns:a16="http://schemas.microsoft.com/office/drawing/2014/main" id="{EDA352E1-8BF4-4688-9072-E39EF0A0F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3645"/>
                <a:ext cx="120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802" name="Rectangle 7579">
              <a:extLst>
                <a:ext uri="{FF2B5EF4-FFF2-40B4-BE49-F238E27FC236}">
                  <a16:creationId xmlns:a16="http://schemas.microsoft.com/office/drawing/2014/main" id="{EC18B306-7667-48EA-B97A-A83F39A4E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" y="3357"/>
              <a:ext cx="1202" cy="292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23" name="Rectangle 7580">
            <a:extLst>
              <a:ext uri="{FF2B5EF4-FFF2-40B4-BE49-F238E27FC236}">
                <a16:creationId xmlns:a16="http://schemas.microsoft.com/office/drawing/2014/main" id="{D3D9BE7E-2E0B-4781-A5C3-A5BAB56C6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5480050"/>
            <a:ext cx="13513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Florida Hospital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24" name="Rectangle 7581">
            <a:extLst>
              <a:ext uri="{FF2B5EF4-FFF2-40B4-BE49-F238E27FC236}">
                <a16:creationId xmlns:a16="http://schemas.microsoft.com/office/drawing/2014/main" id="{B477B560-0B3C-4BD5-9CA5-AF70C5CB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6863" y="5691188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25" name="Rectangle 7582">
            <a:extLst>
              <a:ext uri="{FF2B5EF4-FFF2-40B4-BE49-F238E27FC236}">
                <a16:creationId xmlns:a16="http://schemas.microsoft.com/office/drawing/2014/main" id="{5068AE85-A303-4FB4-BC23-72F624BEC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64" y="3071813"/>
            <a:ext cx="8159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State Fire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26" name="Rectangle 7583">
            <a:extLst>
              <a:ext uri="{FF2B5EF4-FFF2-40B4-BE49-F238E27FC236}">
                <a16:creationId xmlns:a16="http://schemas.microsoft.com/office/drawing/2014/main" id="{F2EEE304-8689-4FD5-995C-4BD4C46DF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326" y="3284538"/>
            <a:ext cx="67646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Marshal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27" name="Group 7584">
            <a:extLst>
              <a:ext uri="{FF2B5EF4-FFF2-40B4-BE49-F238E27FC236}">
                <a16:creationId xmlns:a16="http://schemas.microsoft.com/office/drawing/2014/main" id="{92B1EBE3-2A09-4EDC-AADE-47F00F5FFD2D}"/>
              </a:ext>
            </a:extLst>
          </p:cNvPr>
          <p:cNvGrpSpPr>
            <a:grpSpLocks/>
          </p:cNvGrpSpPr>
          <p:nvPr/>
        </p:nvGrpSpPr>
        <p:grpSpPr bwMode="auto">
          <a:xfrm>
            <a:off x="2022475" y="3006726"/>
            <a:ext cx="1055688" cy="519113"/>
            <a:chOff x="314" y="1814"/>
            <a:chExt cx="665" cy="327"/>
          </a:xfrm>
        </p:grpSpPr>
        <p:sp>
          <p:nvSpPr>
            <p:cNvPr id="7659" name="Rectangle 7585">
              <a:extLst>
                <a:ext uri="{FF2B5EF4-FFF2-40B4-BE49-F238E27FC236}">
                  <a16:creationId xmlns:a16="http://schemas.microsoft.com/office/drawing/2014/main" id="{C9D36372-C974-468A-A0EC-7CB8D68F8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" y="1829"/>
              <a:ext cx="649" cy="312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660" name="Group 7586">
              <a:extLst>
                <a:ext uri="{FF2B5EF4-FFF2-40B4-BE49-F238E27FC236}">
                  <a16:creationId xmlns:a16="http://schemas.microsoft.com/office/drawing/2014/main" id="{4A44EBEA-1107-436A-B80F-012C3505A4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" y="1814"/>
              <a:ext cx="645" cy="309"/>
              <a:chOff x="314" y="1814"/>
              <a:chExt cx="645" cy="309"/>
            </a:xfrm>
          </p:grpSpPr>
          <p:sp>
            <p:nvSpPr>
              <p:cNvPr id="7662" name="Rectangle 7587">
                <a:extLst>
                  <a:ext uri="{FF2B5EF4-FFF2-40B4-BE49-F238E27FC236}">
                    <a16:creationId xmlns:a16="http://schemas.microsoft.com/office/drawing/2014/main" id="{5F482B95-9FB6-48DD-B6E7-E8D08DD853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14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3" name="Rectangle 7588">
                <a:extLst>
                  <a:ext uri="{FF2B5EF4-FFF2-40B4-BE49-F238E27FC236}">
                    <a16:creationId xmlns:a16="http://schemas.microsoft.com/office/drawing/2014/main" id="{39A7FC5C-A858-4B1E-B576-27105165D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16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4" name="Rectangle 7589">
                <a:extLst>
                  <a:ext uri="{FF2B5EF4-FFF2-40B4-BE49-F238E27FC236}">
                    <a16:creationId xmlns:a16="http://schemas.microsoft.com/office/drawing/2014/main" id="{1BE22802-9A68-4280-96E7-587D2D864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18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5" name="Rectangle 7590">
                <a:extLst>
                  <a:ext uri="{FF2B5EF4-FFF2-40B4-BE49-F238E27FC236}">
                    <a16:creationId xmlns:a16="http://schemas.microsoft.com/office/drawing/2014/main" id="{CA2F5559-6906-40A2-889A-CB80CFD38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20"/>
                <a:ext cx="645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6" name="Rectangle 7591">
                <a:extLst>
                  <a:ext uri="{FF2B5EF4-FFF2-40B4-BE49-F238E27FC236}">
                    <a16:creationId xmlns:a16="http://schemas.microsoft.com/office/drawing/2014/main" id="{88D89346-0923-4782-A482-AD7A8BBF7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24"/>
                <a:ext cx="645" cy="1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7" name="Rectangle 7592">
                <a:extLst>
                  <a:ext uri="{FF2B5EF4-FFF2-40B4-BE49-F238E27FC236}">
                    <a16:creationId xmlns:a16="http://schemas.microsoft.com/office/drawing/2014/main" id="{D64F824F-E478-4385-8615-DC25C49D1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25"/>
                <a:ext cx="645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8" name="Rectangle 7593">
                <a:extLst>
                  <a:ext uri="{FF2B5EF4-FFF2-40B4-BE49-F238E27FC236}">
                    <a16:creationId xmlns:a16="http://schemas.microsoft.com/office/drawing/2014/main" id="{A95DCC58-8AC5-43E8-A205-727377446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27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69" name="Rectangle 7594">
                <a:extLst>
                  <a:ext uri="{FF2B5EF4-FFF2-40B4-BE49-F238E27FC236}">
                    <a16:creationId xmlns:a16="http://schemas.microsoft.com/office/drawing/2014/main" id="{F48F5817-D6DA-4DC1-8DE0-48933A43F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29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0" name="Rectangle 7595">
                <a:extLst>
                  <a:ext uri="{FF2B5EF4-FFF2-40B4-BE49-F238E27FC236}">
                    <a16:creationId xmlns:a16="http://schemas.microsoft.com/office/drawing/2014/main" id="{DF6B5C9B-13F1-4239-AD5E-6F7E8DDFEF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31"/>
                <a:ext cx="645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1" name="Rectangle 7596">
                <a:extLst>
                  <a:ext uri="{FF2B5EF4-FFF2-40B4-BE49-F238E27FC236}">
                    <a16:creationId xmlns:a16="http://schemas.microsoft.com/office/drawing/2014/main" id="{FC693B61-2788-422B-A10C-C7F202379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33"/>
                <a:ext cx="645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2" name="Rectangle 7597">
                <a:extLst>
                  <a:ext uri="{FF2B5EF4-FFF2-40B4-BE49-F238E27FC236}">
                    <a16:creationId xmlns:a16="http://schemas.microsoft.com/office/drawing/2014/main" id="{A0A135FB-DA7E-45AF-8E98-340C7C8084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35"/>
                <a:ext cx="645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3" name="Rectangle 7598">
                <a:extLst>
                  <a:ext uri="{FF2B5EF4-FFF2-40B4-BE49-F238E27FC236}">
                    <a16:creationId xmlns:a16="http://schemas.microsoft.com/office/drawing/2014/main" id="{9F16A513-F439-4D53-A1A0-B36428691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39"/>
                <a:ext cx="645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4" name="Rectangle 7599">
                <a:extLst>
                  <a:ext uri="{FF2B5EF4-FFF2-40B4-BE49-F238E27FC236}">
                    <a16:creationId xmlns:a16="http://schemas.microsoft.com/office/drawing/2014/main" id="{B6598F3A-7E4A-4B4D-B877-9DA1AFF0D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41"/>
                <a:ext cx="645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5" name="Rectangle 7600">
                <a:extLst>
                  <a:ext uri="{FF2B5EF4-FFF2-40B4-BE49-F238E27FC236}">
                    <a16:creationId xmlns:a16="http://schemas.microsoft.com/office/drawing/2014/main" id="{CB0AA4CD-0530-4D74-9490-11A2CBB67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43"/>
                <a:ext cx="645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6" name="Rectangle 7601">
                <a:extLst>
                  <a:ext uri="{FF2B5EF4-FFF2-40B4-BE49-F238E27FC236}">
                    <a16:creationId xmlns:a16="http://schemas.microsoft.com/office/drawing/2014/main" id="{A9366F8A-2D05-4039-B88A-9C46173DC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45"/>
                <a:ext cx="645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7" name="Rectangle 7602">
                <a:extLst>
                  <a:ext uri="{FF2B5EF4-FFF2-40B4-BE49-F238E27FC236}">
                    <a16:creationId xmlns:a16="http://schemas.microsoft.com/office/drawing/2014/main" id="{314A4D7A-D8D0-4E80-894D-AF1437D7D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47"/>
                <a:ext cx="645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8" name="Rectangle 7603">
                <a:extLst>
                  <a:ext uri="{FF2B5EF4-FFF2-40B4-BE49-F238E27FC236}">
                    <a16:creationId xmlns:a16="http://schemas.microsoft.com/office/drawing/2014/main" id="{F5D0A661-D885-4A9B-8499-86FBC72B8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49"/>
                <a:ext cx="645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79" name="Rectangle 7604">
                <a:extLst>
                  <a:ext uri="{FF2B5EF4-FFF2-40B4-BE49-F238E27FC236}">
                    <a16:creationId xmlns:a16="http://schemas.microsoft.com/office/drawing/2014/main" id="{2FC8386C-7DED-437C-9BBF-E6A6FBFE52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51"/>
                <a:ext cx="645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0" name="Rectangle 7605">
                <a:extLst>
                  <a:ext uri="{FF2B5EF4-FFF2-40B4-BE49-F238E27FC236}">
                    <a16:creationId xmlns:a16="http://schemas.microsoft.com/office/drawing/2014/main" id="{6913AD70-D15F-4645-9277-13DF8F1E5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53"/>
                <a:ext cx="645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1" name="Rectangle 7606">
                <a:extLst>
                  <a:ext uri="{FF2B5EF4-FFF2-40B4-BE49-F238E27FC236}">
                    <a16:creationId xmlns:a16="http://schemas.microsoft.com/office/drawing/2014/main" id="{7FD32EFE-92C3-48DE-AB1A-CFFD692991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57"/>
                <a:ext cx="645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2" name="Rectangle 7607">
                <a:extLst>
                  <a:ext uri="{FF2B5EF4-FFF2-40B4-BE49-F238E27FC236}">
                    <a16:creationId xmlns:a16="http://schemas.microsoft.com/office/drawing/2014/main" id="{30DC1204-C3DF-4B34-8D7A-40B096645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59"/>
                <a:ext cx="645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3" name="Rectangle 7608">
                <a:extLst>
                  <a:ext uri="{FF2B5EF4-FFF2-40B4-BE49-F238E27FC236}">
                    <a16:creationId xmlns:a16="http://schemas.microsoft.com/office/drawing/2014/main" id="{7397D8A6-5D7C-4B1C-8290-C546C1838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61"/>
                <a:ext cx="645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4" name="Rectangle 7609">
                <a:extLst>
                  <a:ext uri="{FF2B5EF4-FFF2-40B4-BE49-F238E27FC236}">
                    <a16:creationId xmlns:a16="http://schemas.microsoft.com/office/drawing/2014/main" id="{1B34F508-479F-4332-9CB1-7C1D3689F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63"/>
                <a:ext cx="645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5" name="Rectangle 7610">
                <a:extLst>
                  <a:ext uri="{FF2B5EF4-FFF2-40B4-BE49-F238E27FC236}">
                    <a16:creationId xmlns:a16="http://schemas.microsoft.com/office/drawing/2014/main" id="{345F25A9-2B18-40FD-92CF-5444EFBA1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65"/>
                <a:ext cx="645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6" name="Rectangle 7611">
                <a:extLst>
                  <a:ext uri="{FF2B5EF4-FFF2-40B4-BE49-F238E27FC236}">
                    <a16:creationId xmlns:a16="http://schemas.microsoft.com/office/drawing/2014/main" id="{41D56B24-7997-4BE6-A208-657445E1D2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67"/>
                <a:ext cx="645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7" name="Rectangle 7612">
                <a:extLst>
                  <a:ext uri="{FF2B5EF4-FFF2-40B4-BE49-F238E27FC236}">
                    <a16:creationId xmlns:a16="http://schemas.microsoft.com/office/drawing/2014/main" id="{A8732116-4732-4A1F-B323-B4FB8BD47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69"/>
                <a:ext cx="645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8" name="Rectangle 7613">
                <a:extLst>
                  <a:ext uri="{FF2B5EF4-FFF2-40B4-BE49-F238E27FC236}">
                    <a16:creationId xmlns:a16="http://schemas.microsoft.com/office/drawing/2014/main" id="{69B52B52-E681-4738-95DA-168F9920A5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73"/>
                <a:ext cx="645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89" name="Rectangle 7614">
                <a:extLst>
                  <a:ext uri="{FF2B5EF4-FFF2-40B4-BE49-F238E27FC236}">
                    <a16:creationId xmlns:a16="http://schemas.microsoft.com/office/drawing/2014/main" id="{AD1DABFB-4268-4FB4-BE19-C4C2986CC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75"/>
                <a:ext cx="645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0" name="Rectangle 7615">
                <a:extLst>
                  <a:ext uri="{FF2B5EF4-FFF2-40B4-BE49-F238E27FC236}">
                    <a16:creationId xmlns:a16="http://schemas.microsoft.com/office/drawing/2014/main" id="{5F3C9A81-F8E1-4D90-9387-0348A5995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77"/>
                <a:ext cx="645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1" name="Rectangle 7616">
                <a:extLst>
                  <a:ext uri="{FF2B5EF4-FFF2-40B4-BE49-F238E27FC236}">
                    <a16:creationId xmlns:a16="http://schemas.microsoft.com/office/drawing/2014/main" id="{CD2A30A4-8296-4C5E-89B6-1DF82CFFE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79"/>
                <a:ext cx="645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2" name="Rectangle 7617">
                <a:extLst>
                  <a:ext uri="{FF2B5EF4-FFF2-40B4-BE49-F238E27FC236}">
                    <a16:creationId xmlns:a16="http://schemas.microsoft.com/office/drawing/2014/main" id="{489219EF-FE69-4F3B-BB20-BA390AA8E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81"/>
                <a:ext cx="645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3" name="Rectangle 7618">
                <a:extLst>
                  <a:ext uri="{FF2B5EF4-FFF2-40B4-BE49-F238E27FC236}">
                    <a16:creationId xmlns:a16="http://schemas.microsoft.com/office/drawing/2014/main" id="{C746E818-7F6B-4060-80D2-19747F62B3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83"/>
                <a:ext cx="645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4" name="Rectangle 7619">
                <a:extLst>
                  <a:ext uri="{FF2B5EF4-FFF2-40B4-BE49-F238E27FC236}">
                    <a16:creationId xmlns:a16="http://schemas.microsoft.com/office/drawing/2014/main" id="{125DBE6F-1D2C-45E1-8E60-C1640685F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85"/>
                <a:ext cx="645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5" name="Rectangle 7620">
                <a:extLst>
                  <a:ext uri="{FF2B5EF4-FFF2-40B4-BE49-F238E27FC236}">
                    <a16:creationId xmlns:a16="http://schemas.microsoft.com/office/drawing/2014/main" id="{408EAF83-317D-425B-8847-4D6150F91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89"/>
                <a:ext cx="645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6" name="Rectangle 7621">
                <a:extLst>
                  <a:ext uri="{FF2B5EF4-FFF2-40B4-BE49-F238E27FC236}">
                    <a16:creationId xmlns:a16="http://schemas.microsoft.com/office/drawing/2014/main" id="{C3361714-0557-43F0-A64E-28A3FBA6D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91"/>
                <a:ext cx="645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7" name="Rectangle 7622">
                <a:extLst>
                  <a:ext uri="{FF2B5EF4-FFF2-40B4-BE49-F238E27FC236}">
                    <a16:creationId xmlns:a16="http://schemas.microsoft.com/office/drawing/2014/main" id="{C5E86DF6-8147-46B3-8E95-1C79904CD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93"/>
                <a:ext cx="645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8" name="Rectangle 7623">
                <a:extLst>
                  <a:ext uri="{FF2B5EF4-FFF2-40B4-BE49-F238E27FC236}">
                    <a16:creationId xmlns:a16="http://schemas.microsoft.com/office/drawing/2014/main" id="{C126A507-D632-4CF1-B18B-E0B636A1A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95"/>
                <a:ext cx="645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99" name="Rectangle 7624">
                <a:extLst>
                  <a:ext uri="{FF2B5EF4-FFF2-40B4-BE49-F238E27FC236}">
                    <a16:creationId xmlns:a16="http://schemas.microsoft.com/office/drawing/2014/main" id="{E27F55C2-707F-4ADD-BACF-A5CC8D6F4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97"/>
                <a:ext cx="645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0" name="Rectangle 7625">
                <a:extLst>
                  <a:ext uri="{FF2B5EF4-FFF2-40B4-BE49-F238E27FC236}">
                    <a16:creationId xmlns:a16="http://schemas.microsoft.com/office/drawing/2014/main" id="{658149FB-F7A1-45D2-AEA4-CC27D1C52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899"/>
                <a:ext cx="645" cy="1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1" name="Rectangle 7626">
                <a:extLst>
                  <a:ext uri="{FF2B5EF4-FFF2-40B4-BE49-F238E27FC236}">
                    <a16:creationId xmlns:a16="http://schemas.microsoft.com/office/drawing/2014/main" id="{87F0EBAC-7CF9-4AAA-AF19-5A93015A7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00"/>
                <a:ext cx="645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2" name="Rectangle 7627">
                <a:extLst>
                  <a:ext uri="{FF2B5EF4-FFF2-40B4-BE49-F238E27FC236}">
                    <a16:creationId xmlns:a16="http://schemas.microsoft.com/office/drawing/2014/main" id="{1F31AA31-1417-43D6-9935-BA5C3A0DC4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04"/>
                <a:ext cx="645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3" name="Rectangle 7628">
                <a:extLst>
                  <a:ext uri="{FF2B5EF4-FFF2-40B4-BE49-F238E27FC236}">
                    <a16:creationId xmlns:a16="http://schemas.microsoft.com/office/drawing/2014/main" id="{4F0C226C-A45D-4ACC-A566-3FE65EB52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06"/>
                <a:ext cx="645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4" name="Rectangle 7629">
                <a:extLst>
                  <a:ext uri="{FF2B5EF4-FFF2-40B4-BE49-F238E27FC236}">
                    <a16:creationId xmlns:a16="http://schemas.microsoft.com/office/drawing/2014/main" id="{3D257668-F195-434A-8932-5051423DF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08"/>
                <a:ext cx="645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5" name="Rectangle 7630">
                <a:extLst>
                  <a:ext uri="{FF2B5EF4-FFF2-40B4-BE49-F238E27FC236}">
                    <a16:creationId xmlns:a16="http://schemas.microsoft.com/office/drawing/2014/main" id="{30257BC2-6BE6-4FA2-87C9-678DBB487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10"/>
                <a:ext cx="645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6" name="Rectangle 7631">
                <a:extLst>
                  <a:ext uri="{FF2B5EF4-FFF2-40B4-BE49-F238E27FC236}">
                    <a16:creationId xmlns:a16="http://schemas.microsoft.com/office/drawing/2014/main" id="{25B12C1F-7816-476D-80A8-63448CFF9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12"/>
                <a:ext cx="645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7" name="Rectangle 7632">
                <a:extLst>
                  <a:ext uri="{FF2B5EF4-FFF2-40B4-BE49-F238E27FC236}">
                    <a16:creationId xmlns:a16="http://schemas.microsoft.com/office/drawing/2014/main" id="{AA8C6A51-EA83-495F-98E2-E191F68FA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14"/>
                <a:ext cx="645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8" name="Rectangle 7633">
                <a:extLst>
                  <a:ext uri="{FF2B5EF4-FFF2-40B4-BE49-F238E27FC236}">
                    <a16:creationId xmlns:a16="http://schemas.microsoft.com/office/drawing/2014/main" id="{BDEB8DE9-F700-4942-B4AA-30B7AC30C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16"/>
                <a:ext cx="645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09" name="Rectangle 7634">
                <a:extLst>
                  <a:ext uri="{FF2B5EF4-FFF2-40B4-BE49-F238E27FC236}">
                    <a16:creationId xmlns:a16="http://schemas.microsoft.com/office/drawing/2014/main" id="{9DDFA1A5-0CBC-44C7-BFD1-2E0E5F2096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18"/>
                <a:ext cx="645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0" name="Rectangle 7635">
                <a:extLst>
                  <a:ext uri="{FF2B5EF4-FFF2-40B4-BE49-F238E27FC236}">
                    <a16:creationId xmlns:a16="http://schemas.microsoft.com/office/drawing/2014/main" id="{98501590-5AFA-4E18-9BAE-D4B488A1F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22"/>
                <a:ext cx="645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1" name="Rectangle 7636">
                <a:extLst>
                  <a:ext uri="{FF2B5EF4-FFF2-40B4-BE49-F238E27FC236}">
                    <a16:creationId xmlns:a16="http://schemas.microsoft.com/office/drawing/2014/main" id="{A1D24B1D-A13C-4761-B2F2-E7C172AFE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24"/>
                <a:ext cx="645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2" name="Rectangle 7637">
                <a:extLst>
                  <a:ext uri="{FF2B5EF4-FFF2-40B4-BE49-F238E27FC236}">
                    <a16:creationId xmlns:a16="http://schemas.microsoft.com/office/drawing/2014/main" id="{2D7F6286-9272-4775-B81D-BE7E4E824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26"/>
                <a:ext cx="645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3" name="Rectangle 7638">
                <a:extLst>
                  <a:ext uri="{FF2B5EF4-FFF2-40B4-BE49-F238E27FC236}">
                    <a16:creationId xmlns:a16="http://schemas.microsoft.com/office/drawing/2014/main" id="{F32C85B4-4885-49AB-A201-7953A63B8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28"/>
                <a:ext cx="645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4" name="Rectangle 7639">
                <a:extLst>
                  <a:ext uri="{FF2B5EF4-FFF2-40B4-BE49-F238E27FC236}">
                    <a16:creationId xmlns:a16="http://schemas.microsoft.com/office/drawing/2014/main" id="{B3E2E4D7-AB13-4ECE-82F4-5B7C90491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30"/>
                <a:ext cx="645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5" name="Rectangle 7640">
                <a:extLst>
                  <a:ext uri="{FF2B5EF4-FFF2-40B4-BE49-F238E27FC236}">
                    <a16:creationId xmlns:a16="http://schemas.microsoft.com/office/drawing/2014/main" id="{6CBCBB13-78BF-44A1-9D63-329A5AA48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32"/>
                <a:ext cx="645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6" name="Rectangle 7641">
                <a:extLst>
                  <a:ext uri="{FF2B5EF4-FFF2-40B4-BE49-F238E27FC236}">
                    <a16:creationId xmlns:a16="http://schemas.microsoft.com/office/drawing/2014/main" id="{36F0D886-0E80-488A-B3EA-C7454C4E5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34"/>
                <a:ext cx="645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7" name="Rectangle 7642">
                <a:extLst>
                  <a:ext uri="{FF2B5EF4-FFF2-40B4-BE49-F238E27FC236}">
                    <a16:creationId xmlns:a16="http://schemas.microsoft.com/office/drawing/2014/main" id="{AC0389AF-D242-4F8A-8DA8-52F813C10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38"/>
                <a:ext cx="645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8" name="Rectangle 7643">
                <a:extLst>
                  <a:ext uri="{FF2B5EF4-FFF2-40B4-BE49-F238E27FC236}">
                    <a16:creationId xmlns:a16="http://schemas.microsoft.com/office/drawing/2014/main" id="{904463BE-48AC-4431-8FB9-171FE8AA9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40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19" name="Rectangle 7644">
                <a:extLst>
                  <a:ext uri="{FF2B5EF4-FFF2-40B4-BE49-F238E27FC236}">
                    <a16:creationId xmlns:a16="http://schemas.microsoft.com/office/drawing/2014/main" id="{902A599C-54A0-4F8D-8214-30FDCECE4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42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0" name="Rectangle 7645">
                <a:extLst>
                  <a:ext uri="{FF2B5EF4-FFF2-40B4-BE49-F238E27FC236}">
                    <a16:creationId xmlns:a16="http://schemas.microsoft.com/office/drawing/2014/main" id="{A814F2F3-DD3B-4D08-B0B3-9E163CA9B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44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1" name="Rectangle 7646">
                <a:extLst>
                  <a:ext uri="{FF2B5EF4-FFF2-40B4-BE49-F238E27FC236}">
                    <a16:creationId xmlns:a16="http://schemas.microsoft.com/office/drawing/2014/main" id="{C8AB3176-C236-49A1-9A65-46C218BEE8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46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2" name="Rectangle 7647">
                <a:extLst>
                  <a:ext uri="{FF2B5EF4-FFF2-40B4-BE49-F238E27FC236}">
                    <a16:creationId xmlns:a16="http://schemas.microsoft.com/office/drawing/2014/main" id="{A020B8FC-B41C-42E7-8441-128C53BDD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48"/>
                <a:ext cx="645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3" name="Rectangle 7648">
                <a:extLst>
                  <a:ext uri="{FF2B5EF4-FFF2-40B4-BE49-F238E27FC236}">
                    <a16:creationId xmlns:a16="http://schemas.microsoft.com/office/drawing/2014/main" id="{DC72DA97-88C3-401E-9FDC-00715B72A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50"/>
                <a:ext cx="645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4" name="Rectangle 7649">
                <a:extLst>
                  <a:ext uri="{FF2B5EF4-FFF2-40B4-BE49-F238E27FC236}">
                    <a16:creationId xmlns:a16="http://schemas.microsoft.com/office/drawing/2014/main" id="{03FEDFCD-7A9E-45AA-A2E7-857913198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54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5" name="Rectangle 7650">
                <a:extLst>
                  <a:ext uri="{FF2B5EF4-FFF2-40B4-BE49-F238E27FC236}">
                    <a16:creationId xmlns:a16="http://schemas.microsoft.com/office/drawing/2014/main" id="{7FF5E0B7-C97F-403A-BE12-A6F1C6B93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56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6" name="Rectangle 7651">
                <a:extLst>
                  <a:ext uri="{FF2B5EF4-FFF2-40B4-BE49-F238E27FC236}">
                    <a16:creationId xmlns:a16="http://schemas.microsoft.com/office/drawing/2014/main" id="{3D99C249-97CC-4925-B793-3CC80325C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58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7" name="Rectangle 7652">
                <a:extLst>
                  <a:ext uri="{FF2B5EF4-FFF2-40B4-BE49-F238E27FC236}">
                    <a16:creationId xmlns:a16="http://schemas.microsoft.com/office/drawing/2014/main" id="{0399C745-8CE1-414F-A26A-106D423DB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60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8" name="Rectangle 7653">
                <a:extLst>
                  <a:ext uri="{FF2B5EF4-FFF2-40B4-BE49-F238E27FC236}">
                    <a16:creationId xmlns:a16="http://schemas.microsoft.com/office/drawing/2014/main" id="{1C7B4F74-D689-48DE-B117-C06AA4BDE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62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29" name="Rectangle 7654">
                <a:extLst>
                  <a:ext uri="{FF2B5EF4-FFF2-40B4-BE49-F238E27FC236}">
                    <a16:creationId xmlns:a16="http://schemas.microsoft.com/office/drawing/2014/main" id="{299674C7-6532-4A05-8794-0B81F658B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64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0" name="Rectangle 7655">
                <a:extLst>
                  <a:ext uri="{FF2B5EF4-FFF2-40B4-BE49-F238E27FC236}">
                    <a16:creationId xmlns:a16="http://schemas.microsoft.com/office/drawing/2014/main" id="{7F11B205-3C9B-41C4-BB4F-C2807DC59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66"/>
                <a:ext cx="645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1" name="Rectangle 7656">
                <a:extLst>
                  <a:ext uri="{FF2B5EF4-FFF2-40B4-BE49-F238E27FC236}">
                    <a16:creationId xmlns:a16="http://schemas.microsoft.com/office/drawing/2014/main" id="{A6D68F5F-B154-41F9-A859-238B484B1F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70"/>
                <a:ext cx="645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2" name="Rectangle 7657">
                <a:extLst>
                  <a:ext uri="{FF2B5EF4-FFF2-40B4-BE49-F238E27FC236}">
                    <a16:creationId xmlns:a16="http://schemas.microsoft.com/office/drawing/2014/main" id="{560C9484-CFB5-4718-8768-B22609982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72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3" name="Rectangle 7658">
                <a:extLst>
                  <a:ext uri="{FF2B5EF4-FFF2-40B4-BE49-F238E27FC236}">
                    <a16:creationId xmlns:a16="http://schemas.microsoft.com/office/drawing/2014/main" id="{8291FF19-A537-47C0-B28D-8EB02B6E5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74"/>
                <a:ext cx="645" cy="1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4" name="Rectangle 7659">
                <a:extLst>
                  <a:ext uri="{FF2B5EF4-FFF2-40B4-BE49-F238E27FC236}">
                    <a16:creationId xmlns:a16="http://schemas.microsoft.com/office/drawing/2014/main" id="{8E74E800-E774-4A9F-9DDF-517796AA3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75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5" name="Rectangle 7660">
                <a:extLst>
                  <a:ext uri="{FF2B5EF4-FFF2-40B4-BE49-F238E27FC236}">
                    <a16:creationId xmlns:a16="http://schemas.microsoft.com/office/drawing/2014/main" id="{A9C0826C-6F4E-401E-81EE-780B9A4AD3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77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6" name="Rectangle 7661">
                <a:extLst>
                  <a:ext uri="{FF2B5EF4-FFF2-40B4-BE49-F238E27FC236}">
                    <a16:creationId xmlns:a16="http://schemas.microsoft.com/office/drawing/2014/main" id="{113A7FF5-BAE1-4CCA-A865-083123774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79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7" name="Rectangle 7662">
                <a:extLst>
                  <a:ext uri="{FF2B5EF4-FFF2-40B4-BE49-F238E27FC236}">
                    <a16:creationId xmlns:a16="http://schemas.microsoft.com/office/drawing/2014/main" id="{D41737BA-7D5F-4D9D-8FAE-D1AE2E1F0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81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8" name="Rectangle 7663">
                <a:extLst>
                  <a:ext uri="{FF2B5EF4-FFF2-40B4-BE49-F238E27FC236}">
                    <a16:creationId xmlns:a16="http://schemas.microsoft.com/office/drawing/2014/main" id="{D20DFADE-CF51-4DBA-96A7-72A904A4CE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83"/>
                <a:ext cx="645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39" name="Rectangle 7664">
                <a:extLst>
                  <a:ext uri="{FF2B5EF4-FFF2-40B4-BE49-F238E27FC236}">
                    <a16:creationId xmlns:a16="http://schemas.microsoft.com/office/drawing/2014/main" id="{9F20FADE-3ED7-4DCD-A442-7F1F8838F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87"/>
                <a:ext cx="645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0" name="Rectangle 7665">
                <a:extLst>
                  <a:ext uri="{FF2B5EF4-FFF2-40B4-BE49-F238E27FC236}">
                    <a16:creationId xmlns:a16="http://schemas.microsoft.com/office/drawing/2014/main" id="{77CC8DD4-C40C-4F55-B1EE-A251AC1717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89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1" name="Rectangle 7666">
                <a:extLst>
                  <a:ext uri="{FF2B5EF4-FFF2-40B4-BE49-F238E27FC236}">
                    <a16:creationId xmlns:a16="http://schemas.microsoft.com/office/drawing/2014/main" id="{76C59C0E-F2FB-4AC9-BBE1-8051EF552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91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2" name="Rectangle 7667">
                <a:extLst>
                  <a:ext uri="{FF2B5EF4-FFF2-40B4-BE49-F238E27FC236}">
                    <a16:creationId xmlns:a16="http://schemas.microsoft.com/office/drawing/2014/main" id="{A1C395DC-57B8-409B-BDBD-798F5BF58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93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3" name="Rectangle 7668">
                <a:extLst>
                  <a:ext uri="{FF2B5EF4-FFF2-40B4-BE49-F238E27FC236}">
                    <a16:creationId xmlns:a16="http://schemas.microsoft.com/office/drawing/2014/main" id="{32D2188E-F81F-4A08-AB32-F4A5D4406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95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4" name="Rectangle 7669">
                <a:extLst>
                  <a:ext uri="{FF2B5EF4-FFF2-40B4-BE49-F238E27FC236}">
                    <a16:creationId xmlns:a16="http://schemas.microsoft.com/office/drawing/2014/main" id="{97DF5608-DE3B-4B57-AF1B-84C2AA244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97"/>
                <a:ext cx="645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5" name="Rectangle 7670">
                <a:extLst>
                  <a:ext uri="{FF2B5EF4-FFF2-40B4-BE49-F238E27FC236}">
                    <a16:creationId xmlns:a16="http://schemas.microsoft.com/office/drawing/2014/main" id="{89163587-6A15-4F51-A9D3-1CD390FAD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1999"/>
                <a:ext cx="645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6" name="Rectangle 7671">
                <a:extLst>
                  <a:ext uri="{FF2B5EF4-FFF2-40B4-BE49-F238E27FC236}">
                    <a16:creationId xmlns:a16="http://schemas.microsoft.com/office/drawing/2014/main" id="{D6BBC780-9FB3-4793-9446-2BB99B33B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03"/>
                <a:ext cx="645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7" name="Rectangle 7672">
                <a:extLst>
                  <a:ext uri="{FF2B5EF4-FFF2-40B4-BE49-F238E27FC236}">
                    <a16:creationId xmlns:a16="http://schemas.microsoft.com/office/drawing/2014/main" id="{7EEE006D-F8CE-4AC5-A90F-88EFC1364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05"/>
                <a:ext cx="645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8" name="Rectangle 7673">
                <a:extLst>
                  <a:ext uri="{FF2B5EF4-FFF2-40B4-BE49-F238E27FC236}">
                    <a16:creationId xmlns:a16="http://schemas.microsoft.com/office/drawing/2014/main" id="{462AA058-5155-4DB1-A9BE-99F04BDF6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07"/>
                <a:ext cx="645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49" name="Rectangle 7674">
                <a:extLst>
                  <a:ext uri="{FF2B5EF4-FFF2-40B4-BE49-F238E27FC236}">
                    <a16:creationId xmlns:a16="http://schemas.microsoft.com/office/drawing/2014/main" id="{843E5C5F-5637-44F9-9829-C70F721DC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09"/>
                <a:ext cx="645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0" name="Rectangle 7675">
                <a:extLst>
                  <a:ext uri="{FF2B5EF4-FFF2-40B4-BE49-F238E27FC236}">
                    <a16:creationId xmlns:a16="http://schemas.microsoft.com/office/drawing/2014/main" id="{356CF15C-F9CE-4F73-B560-BB45C453D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11"/>
                <a:ext cx="645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1" name="Rectangle 7676">
                <a:extLst>
                  <a:ext uri="{FF2B5EF4-FFF2-40B4-BE49-F238E27FC236}">
                    <a16:creationId xmlns:a16="http://schemas.microsoft.com/office/drawing/2014/main" id="{DEC352C3-3DF4-40CB-B902-33944CEA1D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13"/>
                <a:ext cx="645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2" name="Rectangle 7677">
                <a:extLst>
                  <a:ext uri="{FF2B5EF4-FFF2-40B4-BE49-F238E27FC236}">
                    <a16:creationId xmlns:a16="http://schemas.microsoft.com/office/drawing/2014/main" id="{B89C8DD8-4B33-4514-8DAF-28486CE4C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15"/>
                <a:ext cx="645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3" name="Rectangle 7678">
                <a:extLst>
                  <a:ext uri="{FF2B5EF4-FFF2-40B4-BE49-F238E27FC236}">
                    <a16:creationId xmlns:a16="http://schemas.microsoft.com/office/drawing/2014/main" id="{3C49999A-1896-43B5-B8E3-014A3F92CB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19"/>
                <a:ext cx="645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4" name="Rectangle 7679">
                <a:extLst>
                  <a:ext uri="{FF2B5EF4-FFF2-40B4-BE49-F238E27FC236}">
                    <a16:creationId xmlns:a16="http://schemas.microsoft.com/office/drawing/2014/main" id="{8E0F8790-604A-44AA-A701-A4719C579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21"/>
                <a:ext cx="645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5" name="Rectangle 7680">
                <a:extLst>
                  <a:ext uri="{FF2B5EF4-FFF2-40B4-BE49-F238E27FC236}">
                    <a16:creationId xmlns:a16="http://schemas.microsoft.com/office/drawing/2014/main" id="{CC8EB6E8-95AA-4995-AD0E-30618DB8D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23"/>
                <a:ext cx="645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6" name="Rectangle 7681">
                <a:extLst>
                  <a:ext uri="{FF2B5EF4-FFF2-40B4-BE49-F238E27FC236}">
                    <a16:creationId xmlns:a16="http://schemas.microsoft.com/office/drawing/2014/main" id="{76366671-47D4-4E76-98C9-27A29561A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25"/>
                <a:ext cx="645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7" name="Rectangle 7682">
                <a:extLst>
                  <a:ext uri="{FF2B5EF4-FFF2-40B4-BE49-F238E27FC236}">
                    <a16:creationId xmlns:a16="http://schemas.microsoft.com/office/drawing/2014/main" id="{8B79A45F-57D3-45F3-A4C1-7011D8CC1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27"/>
                <a:ext cx="645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8" name="Rectangle 7683">
                <a:extLst>
                  <a:ext uri="{FF2B5EF4-FFF2-40B4-BE49-F238E27FC236}">
                    <a16:creationId xmlns:a16="http://schemas.microsoft.com/office/drawing/2014/main" id="{D3407CEC-4939-4B57-B60E-3EF30BEAC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29"/>
                <a:ext cx="645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59" name="Rectangle 7684">
                <a:extLst>
                  <a:ext uri="{FF2B5EF4-FFF2-40B4-BE49-F238E27FC236}">
                    <a16:creationId xmlns:a16="http://schemas.microsoft.com/office/drawing/2014/main" id="{2926AB95-80A2-402D-B9BB-CEF146858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31"/>
                <a:ext cx="645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0" name="Rectangle 7685">
                <a:extLst>
                  <a:ext uri="{FF2B5EF4-FFF2-40B4-BE49-F238E27FC236}">
                    <a16:creationId xmlns:a16="http://schemas.microsoft.com/office/drawing/2014/main" id="{096AADBD-C5FD-41BC-9363-AE9C5FF53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33"/>
                <a:ext cx="645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1" name="Rectangle 7686">
                <a:extLst>
                  <a:ext uri="{FF2B5EF4-FFF2-40B4-BE49-F238E27FC236}">
                    <a16:creationId xmlns:a16="http://schemas.microsoft.com/office/drawing/2014/main" id="{96F8E978-9902-453F-8F77-CED63E958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37"/>
                <a:ext cx="645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2" name="Rectangle 7687">
                <a:extLst>
                  <a:ext uri="{FF2B5EF4-FFF2-40B4-BE49-F238E27FC236}">
                    <a16:creationId xmlns:a16="http://schemas.microsoft.com/office/drawing/2014/main" id="{7D05918A-01DA-4CBC-8C35-593C0A220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39"/>
                <a:ext cx="645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3" name="Rectangle 7688">
                <a:extLst>
                  <a:ext uri="{FF2B5EF4-FFF2-40B4-BE49-F238E27FC236}">
                    <a16:creationId xmlns:a16="http://schemas.microsoft.com/office/drawing/2014/main" id="{91E3D500-9679-4838-B00D-47203AE8D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41"/>
                <a:ext cx="645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4" name="Rectangle 7689">
                <a:extLst>
                  <a:ext uri="{FF2B5EF4-FFF2-40B4-BE49-F238E27FC236}">
                    <a16:creationId xmlns:a16="http://schemas.microsoft.com/office/drawing/2014/main" id="{ACDE3293-BCC4-4569-97CA-F30178BEDA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43"/>
                <a:ext cx="645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5" name="Rectangle 7690">
                <a:extLst>
                  <a:ext uri="{FF2B5EF4-FFF2-40B4-BE49-F238E27FC236}">
                    <a16:creationId xmlns:a16="http://schemas.microsoft.com/office/drawing/2014/main" id="{7390AEB6-F675-42A7-B40B-BCFC21F39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45"/>
                <a:ext cx="645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6" name="Rectangle 7691">
                <a:extLst>
                  <a:ext uri="{FF2B5EF4-FFF2-40B4-BE49-F238E27FC236}">
                    <a16:creationId xmlns:a16="http://schemas.microsoft.com/office/drawing/2014/main" id="{FB4E0958-7FE6-450B-ABD0-B840674EB9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47"/>
                <a:ext cx="645" cy="1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7" name="Rectangle 7692">
                <a:extLst>
                  <a:ext uri="{FF2B5EF4-FFF2-40B4-BE49-F238E27FC236}">
                    <a16:creationId xmlns:a16="http://schemas.microsoft.com/office/drawing/2014/main" id="{C5CC68E9-CB92-4A69-8983-93D3806F4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48"/>
                <a:ext cx="645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8" name="Rectangle 7693">
                <a:extLst>
                  <a:ext uri="{FF2B5EF4-FFF2-40B4-BE49-F238E27FC236}">
                    <a16:creationId xmlns:a16="http://schemas.microsoft.com/office/drawing/2014/main" id="{92A358D9-83E0-4AC7-A34B-EBB655FC7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52"/>
                <a:ext cx="645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69" name="Rectangle 7694">
                <a:extLst>
                  <a:ext uri="{FF2B5EF4-FFF2-40B4-BE49-F238E27FC236}">
                    <a16:creationId xmlns:a16="http://schemas.microsoft.com/office/drawing/2014/main" id="{12317677-9BBC-4D89-A927-1986189BA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54"/>
                <a:ext cx="645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0" name="Rectangle 7695">
                <a:extLst>
                  <a:ext uri="{FF2B5EF4-FFF2-40B4-BE49-F238E27FC236}">
                    <a16:creationId xmlns:a16="http://schemas.microsoft.com/office/drawing/2014/main" id="{0FE2448C-540F-47EF-96B7-BF1C97BA1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56"/>
                <a:ext cx="645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1" name="Rectangle 7696">
                <a:extLst>
                  <a:ext uri="{FF2B5EF4-FFF2-40B4-BE49-F238E27FC236}">
                    <a16:creationId xmlns:a16="http://schemas.microsoft.com/office/drawing/2014/main" id="{3582B86B-4981-4DF3-A0B5-BE2D3B1967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58"/>
                <a:ext cx="645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2" name="Rectangle 7697">
                <a:extLst>
                  <a:ext uri="{FF2B5EF4-FFF2-40B4-BE49-F238E27FC236}">
                    <a16:creationId xmlns:a16="http://schemas.microsoft.com/office/drawing/2014/main" id="{264B7BE2-9538-48B3-845A-27D9ED540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60"/>
                <a:ext cx="645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3" name="Rectangle 7698">
                <a:extLst>
                  <a:ext uri="{FF2B5EF4-FFF2-40B4-BE49-F238E27FC236}">
                    <a16:creationId xmlns:a16="http://schemas.microsoft.com/office/drawing/2014/main" id="{4F6187CF-31AA-4B3F-853E-28FD5C8CF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62"/>
                <a:ext cx="645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4" name="Rectangle 7699">
                <a:extLst>
                  <a:ext uri="{FF2B5EF4-FFF2-40B4-BE49-F238E27FC236}">
                    <a16:creationId xmlns:a16="http://schemas.microsoft.com/office/drawing/2014/main" id="{2CD55E76-CA81-4D9A-BC16-64B9FE6EF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64"/>
                <a:ext cx="645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5" name="Rectangle 7700">
                <a:extLst>
                  <a:ext uri="{FF2B5EF4-FFF2-40B4-BE49-F238E27FC236}">
                    <a16:creationId xmlns:a16="http://schemas.microsoft.com/office/drawing/2014/main" id="{6A8D6DF8-2F80-4E33-B077-2961592013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68"/>
                <a:ext cx="645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6" name="Rectangle 7701">
                <a:extLst>
                  <a:ext uri="{FF2B5EF4-FFF2-40B4-BE49-F238E27FC236}">
                    <a16:creationId xmlns:a16="http://schemas.microsoft.com/office/drawing/2014/main" id="{BE4DBDE6-EFC3-44A1-8DA3-68E2339CB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70"/>
                <a:ext cx="645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7" name="Rectangle 7702">
                <a:extLst>
                  <a:ext uri="{FF2B5EF4-FFF2-40B4-BE49-F238E27FC236}">
                    <a16:creationId xmlns:a16="http://schemas.microsoft.com/office/drawing/2014/main" id="{C1ED1632-9FD3-4315-AEE3-50EDBFBC9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72"/>
                <a:ext cx="645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8" name="Rectangle 7703">
                <a:extLst>
                  <a:ext uri="{FF2B5EF4-FFF2-40B4-BE49-F238E27FC236}">
                    <a16:creationId xmlns:a16="http://schemas.microsoft.com/office/drawing/2014/main" id="{1668D156-0F47-4B6A-B24E-8C0B54A8CE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74"/>
                <a:ext cx="645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79" name="Rectangle 7704">
                <a:extLst>
                  <a:ext uri="{FF2B5EF4-FFF2-40B4-BE49-F238E27FC236}">
                    <a16:creationId xmlns:a16="http://schemas.microsoft.com/office/drawing/2014/main" id="{A35FB537-B934-4036-B923-EE9030A41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76"/>
                <a:ext cx="645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0" name="Rectangle 7705">
                <a:extLst>
                  <a:ext uri="{FF2B5EF4-FFF2-40B4-BE49-F238E27FC236}">
                    <a16:creationId xmlns:a16="http://schemas.microsoft.com/office/drawing/2014/main" id="{68963227-CC9A-4F2A-8DD7-60F9F9DA2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78"/>
                <a:ext cx="645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1" name="Rectangle 7706">
                <a:extLst>
                  <a:ext uri="{FF2B5EF4-FFF2-40B4-BE49-F238E27FC236}">
                    <a16:creationId xmlns:a16="http://schemas.microsoft.com/office/drawing/2014/main" id="{E3593785-A039-48E2-BD56-0778ABC2C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80"/>
                <a:ext cx="645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2" name="Rectangle 7707">
                <a:extLst>
                  <a:ext uri="{FF2B5EF4-FFF2-40B4-BE49-F238E27FC236}">
                    <a16:creationId xmlns:a16="http://schemas.microsoft.com/office/drawing/2014/main" id="{F612CB5A-5C55-41E9-B7C3-563322E60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84"/>
                <a:ext cx="645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3" name="Rectangle 7708">
                <a:extLst>
                  <a:ext uri="{FF2B5EF4-FFF2-40B4-BE49-F238E27FC236}">
                    <a16:creationId xmlns:a16="http://schemas.microsoft.com/office/drawing/2014/main" id="{D881E4A8-14A6-49FB-85D3-461F232A6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86"/>
                <a:ext cx="645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4" name="Rectangle 7709">
                <a:extLst>
                  <a:ext uri="{FF2B5EF4-FFF2-40B4-BE49-F238E27FC236}">
                    <a16:creationId xmlns:a16="http://schemas.microsoft.com/office/drawing/2014/main" id="{CCAD078E-F53D-471A-B8F7-F659219D9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88"/>
                <a:ext cx="645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5" name="Rectangle 7710">
                <a:extLst>
                  <a:ext uri="{FF2B5EF4-FFF2-40B4-BE49-F238E27FC236}">
                    <a16:creationId xmlns:a16="http://schemas.microsoft.com/office/drawing/2014/main" id="{031114FB-60A2-4BA7-9DA3-42A757E4C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90"/>
                <a:ext cx="645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6" name="Rectangle 7711">
                <a:extLst>
                  <a:ext uri="{FF2B5EF4-FFF2-40B4-BE49-F238E27FC236}">
                    <a16:creationId xmlns:a16="http://schemas.microsoft.com/office/drawing/2014/main" id="{9948F392-7B70-4573-8C6A-B7400AA55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92"/>
                <a:ext cx="645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7" name="Rectangle 7712">
                <a:extLst>
                  <a:ext uri="{FF2B5EF4-FFF2-40B4-BE49-F238E27FC236}">
                    <a16:creationId xmlns:a16="http://schemas.microsoft.com/office/drawing/2014/main" id="{4F2361C2-FB20-45E9-AEFC-A3C6A7D70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94"/>
                <a:ext cx="645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8" name="Rectangle 7713">
                <a:extLst>
                  <a:ext uri="{FF2B5EF4-FFF2-40B4-BE49-F238E27FC236}">
                    <a16:creationId xmlns:a16="http://schemas.microsoft.com/office/drawing/2014/main" id="{97433A6F-27A4-401D-A39E-A8C2D513D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96"/>
                <a:ext cx="645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89" name="Rectangle 7714">
                <a:extLst>
                  <a:ext uri="{FF2B5EF4-FFF2-40B4-BE49-F238E27FC236}">
                    <a16:creationId xmlns:a16="http://schemas.microsoft.com/office/drawing/2014/main" id="{82BA263B-8C00-4E23-B0F1-49E06B54AC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098"/>
                <a:ext cx="645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0" name="Rectangle 7715">
                <a:extLst>
                  <a:ext uri="{FF2B5EF4-FFF2-40B4-BE49-F238E27FC236}">
                    <a16:creationId xmlns:a16="http://schemas.microsoft.com/office/drawing/2014/main" id="{5E9AE582-899B-4CF8-8C58-38CE4A3DA3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02"/>
                <a:ext cx="645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1" name="Rectangle 7716">
                <a:extLst>
                  <a:ext uri="{FF2B5EF4-FFF2-40B4-BE49-F238E27FC236}">
                    <a16:creationId xmlns:a16="http://schemas.microsoft.com/office/drawing/2014/main" id="{5C4114B4-5058-49C3-B056-634F5F190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04"/>
                <a:ext cx="645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2" name="Rectangle 7717">
                <a:extLst>
                  <a:ext uri="{FF2B5EF4-FFF2-40B4-BE49-F238E27FC236}">
                    <a16:creationId xmlns:a16="http://schemas.microsoft.com/office/drawing/2014/main" id="{CADC948E-5928-4A96-92A3-7C6BF0D0B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06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3" name="Rectangle 7718">
                <a:extLst>
                  <a:ext uri="{FF2B5EF4-FFF2-40B4-BE49-F238E27FC236}">
                    <a16:creationId xmlns:a16="http://schemas.microsoft.com/office/drawing/2014/main" id="{1CBD924F-DF5B-4D68-89C7-E701FD9FF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08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4" name="Rectangle 7719">
                <a:extLst>
                  <a:ext uri="{FF2B5EF4-FFF2-40B4-BE49-F238E27FC236}">
                    <a16:creationId xmlns:a16="http://schemas.microsoft.com/office/drawing/2014/main" id="{5E95A2E4-0B30-4C58-A2AB-7BEBC0228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10"/>
                <a:ext cx="645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5" name="Rectangle 7720">
                <a:extLst>
                  <a:ext uri="{FF2B5EF4-FFF2-40B4-BE49-F238E27FC236}">
                    <a16:creationId xmlns:a16="http://schemas.microsoft.com/office/drawing/2014/main" id="{5A6A8BB2-8F53-4E0A-A2A3-F68EDD6BA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12"/>
                <a:ext cx="645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6" name="Rectangle 7721">
                <a:extLst>
                  <a:ext uri="{FF2B5EF4-FFF2-40B4-BE49-F238E27FC236}">
                    <a16:creationId xmlns:a16="http://schemas.microsoft.com/office/drawing/2014/main" id="{1A75AC48-83C6-468A-8FCB-226D12FCEE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14"/>
                <a:ext cx="645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7" name="Rectangle 7722">
                <a:extLst>
                  <a:ext uri="{FF2B5EF4-FFF2-40B4-BE49-F238E27FC236}">
                    <a16:creationId xmlns:a16="http://schemas.microsoft.com/office/drawing/2014/main" id="{6A0DC384-37ED-42B4-9429-AE16185A1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18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8" name="Rectangle 7723">
                <a:extLst>
                  <a:ext uri="{FF2B5EF4-FFF2-40B4-BE49-F238E27FC236}">
                    <a16:creationId xmlns:a16="http://schemas.microsoft.com/office/drawing/2014/main" id="{924212E7-593F-449E-A192-E5AE1E3DD3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20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799" name="Rectangle 7724">
                <a:extLst>
                  <a:ext uri="{FF2B5EF4-FFF2-40B4-BE49-F238E27FC236}">
                    <a16:creationId xmlns:a16="http://schemas.microsoft.com/office/drawing/2014/main" id="{C202E10A-D413-4C2D-8BD4-A83C4B3D7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" y="2122"/>
                <a:ext cx="645" cy="1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661" name="Rectangle 7725">
              <a:extLst>
                <a:ext uri="{FF2B5EF4-FFF2-40B4-BE49-F238E27FC236}">
                  <a16:creationId xmlns:a16="http://schemas.microsoft.com/office/drawing/2014/main" id="{079AF098-9779-4DD8-B3B8-5A42AA33F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1814"/>
              <a:ext cx="647" cy="311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28" name="Rectangle 7726">
            <a:extLst>
              <a:ext uri="{FF2B5EF4-FFF2-40B4-BE49-F238E27FC236}">
                <a16:creationId xmlns:a16="http://schemas.microsoft.com/office/drawing/2014/main" id="{C62AFE80-352F-456E-9C91-F2FC67DAB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5664" y="3046413"/>
            <a:ext cx="8159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State Fire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29" name="Rectangle 7727">
            <a:extLst>
              <a:ext uri="{FF2B5EF4-FFF2-40B4-BE49-F238E27FC236}">
                <a16:creationId xmlns:a16="http://schemas.microsoft.com/office/drawing/2014/main" id="{217F4F2C-6A27-436E-BFDF-81CA524B7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6" y="3259138"/>
            <a:ext cx="67646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Marshal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30" name="Rectangle 7728">
            <a:extLst>
              <a:ext uri="{FF2B5EF4-FFF2-40B4-BE49-F238E27FC236}">
                <a16:creationId xmlns:a16="http://schemas.microsoft.com/office/drawing/2014/main" id="{6184D1C5-2A37-4D3E-81AD-B400AED01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6" y="1811338"/>
            <a:ext cx="7357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Attorney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31" name="Rectangle 7729">
            <a:extLst>
              <a:ext uri="{FF2B5EF4-FFF2-40B4-BE49-F238E27FC236}">
                <a16:creationId xmlns:a16="http://schemas.microsoft.com/office/drawing/2014/main" id="{E3705773-97D3-4231-B6D4-7BAABA2E7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2676" y="2025650"/>
            <a:ext cx="6668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General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32" name="Group 7730">
            <a:extLst>
              <a:ext uri="{FF2B5EF4-FFF2-40B4-BE49-F238E27FC236}">
                <a16:creationId xmlns:a16="http://schemas.microsoft.com/office/drawing/2014/main" id="{1EC668E6-837E-48F6-9EEB-1998B8F7F634}"/>
              </a:ext>
            </a:extLst>
          </p:cNvPr>
          <p:cNvGrpSpPr>
            <a:grpSpLocks/>
          </p:cNvGrpSpPr>
          <p:nvPr/>
        </p:nvGrpSpPr>
        <p:grpSpPr bwMode="auto">
          <a:xfrm>
            <a:off x="3419475" y="1746251"/>
            <a:ext cx="1055688" cy="523875"/>
            <a:chOff x="1194" y="1020"/>
            <a:chExt cx="665" cy="330"/>
          </a:xfrm>
        </p:grpSpPr>
        <p:sp>
          <p:nvSpPr>
            <p:cNvPr id="7518" name="Rectangle 7731">
              <a:extLst>
                <a:ext uri="{FF2B5EF4-FFF2-40B4-BE49-F238E27FC236}">
                  <a16:creationId xmlns:a16="http://schemas.microsoft.com/office/drawing/2014/main" id="{5824D6D2-FAFD-446A-929D-9F796E831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1036"/>
              <a:ext cx="649" cy="314"/>
            </a:xfrm>
            <a:prstGeom prst="rect">
              <a:avLst/>
            </a:prstGeom>
            <a:solidFill>
              <a:srgbClr val="80808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519" name="Group 7732">
              <a:extLst>
                <a:ext uri="{FF2B5EF4-FFF2-40B4-BE49-F238E27FC236}">
                  <a16:creationId xmlns:a16="http://schemas.microsoft.com/office/drawing/2014/main" id="{23ACC31C-3A59-4AB0-B8D1-6E149BD885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94" y="1020"/>
              <a:ext cx="645" cy="310"/>
              <a:chOff x="1194" y="1020"/>
              <a:chExt cx="645" cy="310"/>
            </a:xfrm>
          </p:grpSpPr>
          <p:sp>
            <p:nvSpPr>
              <p:cNvPr id="7521" name="Rectangle 7733">
                <a:extLst>
                  <a:ext uri="{FF2B5EF4-FFF2-40B4-BE49-F238E27FC236}">
                    <a16:creationId xmlns:a16="http://schemas.microsoft.com/office/drawing/2014/main" id="{0268F298-1BCA-44D6-B393-0143BE590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20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2" name="Rectangle 7734">
                <a:extLst>
                  <a:ext uri="{FF2B5EF4-FFF2-40B4-BE49-F238E27FC236}">
                    <a16:creationId xmlns:a16="http://schemas.microsoft.com/office/drawing/2014/main" id="{8671F179-2874-4B8A-8892-4577CA2BE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22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3" name="Rectangle 7735">
                <a:extLst>
                  <a:ext uri="{FF2B5EF4-FFF2-40B4-BE49-F238E27FC236}">
                    <a16:creationId xmlns:a16="http://schemas.microsoft.com/office/drawing/2014/main" id="{F9B3A89B-043E-4949-920C-0BCB9AFC6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24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4" name="Rectangle 7736">
                <a:extLst>
                  <a:ext uri="{FF2B5EF4-FFF2-40B4-BE49-F238E27FC236}">
                    <a16:creationId xmlns:a16="http://schemas.microsoft.com/office/drawing/2014/main" id="{BF31567F-AC49-4BF4-9380-8E67241C0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26"/>
                <a:ext cx="645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5" name="Rectangle 7737">
                <a:extLst>
                  <a:ext uri="{FF2B5EF4-FFF2-40B4-BE49-F238E27FC236}">
                    <a16:creationId xmlns:a16="http://schemas.microsoft.com/office/drawing/2014/main" id="{49F58D3B-1C14-4A70-9D5F-FF9678659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30"/>
                <a:ext cx="645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6" name="Rectangle 7738">
                <a:extLst>
                  <a:ext uri="{FF2B5EF4-FFF2-40B4-BE49-F238E27FC236}">
                    <a16:creationId xmlns:a16="http://schemas.microsoft.com/office/drawing/2014/main" id="{DC1C3236-3DFF-47D8-8AA4-32BB60AF19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32"/>
                <a:ext cx="645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7" name="Rectangle 7739">
                <a:extLst>
                  <a:ext uri="{FF2B5EF4-FFF2-40B4-BE49-F238E27FC236}">
                    <a16:creationId xmlns:a16="http://schemas.microsoft.com/office/drawing/2014/main" id="{FF230C6D-62C3-43D8-A6F9-721CC8FC5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34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8" name="Rectangle 7740">
                <a:extLst>
                  <a:ext uri="{FF2B5EF4-FFF2-40B4-BE49-F238E27FC236}">
                    <a16:creationId xmlns:a16="http://schemas.microsoft.com/office/drawing/2014/main" id="{E4191D05-5963-4106-872F-E7F2DF861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36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29" name="Rectangle 7741">
                <a:extLst>
                  <a:ext uri="{FF2B5EF4-FFF2-40B4-BE49-F238E27FC236}">
                    <a16:creationId xmlns:a16="http://schemas.microsoft.com/office/drawing/2014/main" id="{4E17A57F-87D0-4033-8661-E20D15321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38"/>
                <a:ext cx="645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0" name="Rectangle 7742">
                <a:extLst>
                  <a:ext uri="{FF2B5EF4-FFF2-40B4-BE49-F238E27FC236}">
                    <a16:creationId xmlns:a16="http://schemas.microsoft.com/office/drawing/2014/main" id="{29566DC1-5839-4601-AA19-FC767D789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40"/>
                <a:ext cx="645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1" name="Rectangle 7743">
                <a:extLst>
                  <a:ext uri="{FF2B5EF4-FFF2-40B4-BE49-F238E27FC236}">
                    <a16:creationId xmlns:a16="http://schemas.microsoft.com/office/drawing/2014/main" id="{EB20E961-3FF4-43F2-B83F-4341CC973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42"/>
                <a:ext cx="645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2" name="Rectangle 7744">
                <a:extLst>
                  <a:ext uri="{FF2B5EF4-FFF2-40B4-BE49-F238E27FC236}">
                    <a16:creationId xmlns:a16="http://schemas.microsoft.com/office/drawing/2014/main" id="{88EE1C91-6810-40EB-9ADE-57882861B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46"/>
                <a:ext cx="645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3" name="Rectangle 7745">
                <a:extLst>
                  <a:ext uri="{FF2B5EF4-FFF2-40B4-BE49-F238E27FC236}">
                    <a16:creationId xmlns:a16="http://schemas.microsoft.com/office/drawing/2014/main" id="{E94A8012-C9EB-4C13-BA58-354F4A665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48"/>
                <a:ext cx="645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4" name="Rectangle 7746">
                <a:extLst>
                  <a:ext uri="{FF2B5EF4-FFF2-40B4-BE49-F238E27FC236}">
                    <a16:creationId xmlns:a16="http://schemas.microsoft.com/office/drawing/2014/main" id="{91B67A73-34A0-48CA-962E-B1549BFFDC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50"/>
                <a:ext cx="645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5" name="Rectangle 7747">
                <a:extLst>
                  <a:ext uri="{FF2B5EF4-FFF2-40B4-BE49-F238E27FC236}">
                    <a16:creationId xmlns:a16="http://schemas.microsoft.com/office/drawing/2014/main" id="{27482215-BD49-47CB-9C64-6A6AA8DD2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52"/>
                <a:ext cx="645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6" name="Rectangle 7748">
                <a:extLst>
                  <a:ext uri="{FF2B5EF4-FFF2-40B4-BE49-F238E27FC236}">
                    <a16:creationId xmlns:a16="http://schemas.microsoft.com/office/drawing/2014/main" id="{A041CEC3-0203-4E8B-85B5-254685DB5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54"/>
                <a:ext cx="645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7" name="Rectangle 7749">
                <a:extLst>
                  <a:ext uri="{FF2B5EF4-FFF2-40B4-BE49-F238E27FC236}">
                    <a16:creationId xmlns:a16="http://schemas.microsoft.com/office/drawing/2014/main" id="{0BF5A50B-EBDD-4156-B475-B1423BF54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56"/>
                <a:ext cx="645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8" name="Rectangle 7750">
                <a:extLst>
                  <a:ext uri="{FF2B5EF4-FFF2-40B4-BE49-F238E27FC236}">
                    <a16:creationId xmlns:a16="http://schemas.microsoft.com/office/drawing/2014/main" id="{F5079AF8-5A1C-49AA-9C38-C45B9C96C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58"/>
                <a:ext cx="645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39" name="Rectangle 7751">
                <a:extLst>
                  <a:ext uri="{FF2B5EF4-FFF2-40B4-BE49-F238E27FC236}">
                    <a16:creationId xmlns:a16="http://schemas.microsoft.com/office/drawing/2014/main" id="{1EB7889B-1F58-46E1-8500-AA2E7E77A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60"/>
                <a:ext cx="645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0" name="Rectangle 7752">
                <a:extLst>
                  <a:ext uri="{FF2B5EF4-FFF2-40B4-BE49-F238E27FC236}">
                    <a16:creationId xmlns:a16="http://schemas.microsoft.com/office/drawing/2014/main" id="{4E697EFB-1C48-46B6-BB93-E4F1F897B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64"/>
                <a:ext cx="645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1" name="Rectangle 7753">
                <a:extLst>
                  <a:ext uri="{FF2B5EF4-FFF2-40B4-BE49-F238E27FC236}">
                    <a16:creationId xmlns:a16="http://schemas.microsoft.com/office/drawing/2014/main" id="{FBB5884B-D5AC-4367-B0F7-FD0237222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66"/>
                <a:ext cx="645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2" name="Rectangle 7754">
                <a:extLst>
                  <a:ext uri="{FF2B5EF4-FFF2-40B4-BE49-F238E27FC236}">
                    <a16:creationId xmlns:a16="http://schemas.microsoft.com/office/drawing/2014/main" id="{4AC8D516-C68F-49D6-A43A-B8264FDF4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68"/>
                <a:ext cx="645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3" name="Rectangle 7755">
                <a:extLst>
                  <a:ext uri="{FF2B5EF4-FFF2-40B4-BE49-F238E27FC236}">
                    <a16:creationId xmlns:a16="http://schemas.microsoft.com/office/drawing/2014/main" id="{8FAD8C8C-E322-481F-88DD-80BDE70C0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70"/>
                <a:ext cx="645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4" name="Rectangle 7756">
                <a:extLst>
                  <a:ext uri="{FF2B5EF4-FFF2-40B4-BE49-F238E27FC236}">
                    <a16:creationId xmlns:a16="http://schemas.microsoft.com/office/drawing/2014/main" id="{9FF95C68-96E5-41D7-BB3B-59681F7BB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72"/>
                <a:ext cx="645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5" name="Rectangle 7757">
                <a:extLst>
                  <a:ext uri="{FF2B5EF4-FFF2-40B4-BE49-F238E27FC236}">
                    <a16:creationId xmlns:a16="http://schemas.microsoft.com/office/drawing/2014/main" id="{08327074-05F1-441D-A6DA-1AB99BC1A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74"/>
                <a:ext cx="645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6" name="Rectangle 7758">
                <a:extLst>
                  <a:ext uri="{FF2B5EF4-FFF2-40B4-BE49-F238E27FC236}">
                    <a16:creationId xmlns:a16="http://schemas.microsoft.com/office/drawing/2014/main" id="{D174A30B-6841-47B5-92F6-45B3B7F9F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76"/>
                <a:ext cx="645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7" name="Rectangle 7759">
                <a:extLst>
                  <a:ext uri="{FF2B5EF4-FFF2-40B4-BE49-F238E27FC236}">
                    <a16:creationId xmlns:a16="http://schemas.microsoft.com/office/drawing/2014/main" id="{C15AA911-4987-4092-9DBA-43BC22AB9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80"/>
                <a:ext cx="645" cy="1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8" name="Rectangle 7760">
                <a:extLst>
                  <a:ext uri="{FF2B5EF4-FFF2-40B4-BE49-F238E27FC236}">
                    <a16:creationId xmlns:a16="http://schemas.microsoft.com/office/drawing/2014/main" id="{E233D855-2A03-43DE-86FB-738C83D178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81"/>
                <a:ext cx="645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49" name="Rectangle 7761">
                <a:extLst>
                  <a:ext uri="{FF2B5EF4-FFF2-40B4-BE49-F238E27FC236}">
                    <a16:creationId xmlns:a16="http://schemas.microsoft.com/office/drawing/2014/main" id="{4A0B92A9-F6E3-444E-8B8A-5840BA944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83"/>
                <a:ext cx="645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0" name="Rectangle 7762">
                <a:extLst>
                  <a:ext uri="{FF2B5EF4-FFF2-40B4-BE49-F238E27FC236}">
                    <a16:creationId xmlns:a16="http://schemas.microsoft.com/office/drawing/2014/main" id="{FE64E76A-2B05-4CA0-97CF-FEEF08FF6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85"/>
                <a:ext cx="645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1" name="Rectangle 7763">
                <a:extLst>
                  <a:ext uri="{FF2B5EF4-FFF2-40B4-BE49-F238E27FC236}">
                    <a16:creationId xmlns:a16="http://schemas.microsoft.com/office/drawing/2014/main" id="{9716C3E9-D21F-45CD-9347-4B4F0218C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87"/>
                <a:ext cx="645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2" name="Rectangle 7764">
                <a:extLst>
                  <a:ext uri="{FF2B5EF4-FFF2-40B4-BE49-F238E27FC236}">
                    <a16:creationId xmlns:a16="http://schemas.microsoft.com/office/drawing/2014/main" id="{7C727088-6F1C-41B4-8A0B-3A8F05FE1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89"/>
                <a:ext cx="645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3" name="Rectangle 7765">
                <a:extLst>
                  <a:ext uri="{FF2B5EF4-FFF2-40B4-BE49-F238E27FC236}">
                    <a16:creationId xmlns:a16="http://schemas.microsoft.com/office/drawing/2014/main" id="{C3DFE59C-425C-4F83-BFF4-DFE691BB8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91"/>
                <a:ext cx="645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4" name="Rectangle 7766">
                <a:extLst>
                  <a:ext uri="{FF2B5EF4-FFF2-40B4-BE49-F238E27FC236}">
                    <a16:creationId xmlns:a16="http://schemas.microsoft.com/office/drawing/2014/main" id="{6C6D462E-BC37-4F80-A3FB-1DF03313E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95"/>
                <a:ext cx="645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5" name="Rectangle 7767">
                <a:extLst>
                  <a:ext uri="{FF2B5EF4-FFF2-40B4-BE49-F238E27FC236}">
                    <a16:creationId xmlns:a16="http://schemas.microsoft.com/office/drawing/2014/main" id="{A4E8C430-C6F9-4848-9762-2BAE01F03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97"/>
                <a:ext cx="645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6" name="Rectangle 7768">
                <a:extLst>
                  <a:ext uri="{FF2B5EF4-FFF2-40B4-BE49-F238E27FC236}">
                    <a16:creationId xmlns:a16="http://schemas.microsoft.com/office/drawing/2014/main" id="{8F99C4F5-97C1-4486-87C7-3882F06F5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099"/>
                <a:ext cx="645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7" name="Rectangle 7769">
                <a:extLst>
                  <a:ext uri="{FF2B5EF4-FFF2-40B4-BE49-F238E27FC236}">
                    <a16:creationId xmlns:a16="http://schemas.microsoft.com/office/drawing/2014/main" id="{634A9501-8DE2-46D3-BFF6-14D5EAB89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01"/>
                <a:ext cx="645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8" name="Rectangle 7770">
                <a:extLst>
                  <a:ext uri="{FF2B5EF4-FFF2-40B4-BE49-F238E27FC236}">
                    <a16:creationId xmlns:a16="http://schemas.microsoft.com/office/drawing/2014/main" id="{308774A5-48D3-46F4-9743-3CE1DB51B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03"/>
                <a:ext cx="645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59" name="Rectangle 7771">
                <a:extLst>
                  <a:ext uri="{FF2B5EF4-FFF2-40B4-BE49-F238E27FC236}">
                    <a16:creationId xmlns:a16="http://schemas.microsoft.com/office/drawing/2014/main" id="{475B3AD6-01AC-420E-8C94-B6A54C330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05"/>
                <a:ext cx="645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0" name="Rectangle 7772">
                <a:extLst>
                  <a:ext uri="{FF2B5EF4-FFF2-40B4-BE49-F238E27FC236}">
                    <a16:creationId xmlns:a16="http://schemas.microsoft.com/office/drawing/2014/main" id="{5B342DEF-A593-4FFD-8F05-6F8450374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07"/>
                <a:ext cx="645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1" name="Rectangle 7773">
                <a:extLst>
                  <a:ext uri="{FF2B5EF4-FFF2-40B4-BE49-F238E27FC236}">
                    <a16:creationId xmlns:a16="http://schemas.microsoft.com/office/drawing/2014/main" id="{DD8D9F3A-82C6-49E8-8469-3C29F7978E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11"/>
                <a:ext cx="645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2" name="Rectangle 7774">
                <a:extLst>
                  <a:ext uri="{FF2B5EF4-FFF2-40B4-BE49-F238E27FC236}">
                    <a16:creationId xmlns:a16="http://schemas.microsoft.com/office/drawing/2014/main" id="{DF8BCAC9-6C57-46FB-9EEB-7934A1965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13"/>
                <a:ext cx="645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3" name="Rectangle 7775">
                <a:extLst>
                  <a:ext uri="{FF2B5EF4-FFF2-40B4-BE49-F238E27FC236}">
                    <a16:creationId xmlns:a16="http://schemas.microsoft.com/office/drawing/2014/main" id="{424B3677-20BE-47A4-8DE7-50DF39D2F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15"/>
                <a:ext cx="645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4" name="Rectangle 7776">
                <a:extLst>
                  <a:ext uri="{FF2B5EF4-FFF2-40B4-BE49-F238E27FC236}">
                    <a16:creationId xmlns:a16="http://schemas.microsoft.com/office/drawing/2014/main" id="{DFD0DAA2-3F97-43B9-824F-B177F59BA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17"/>
                <a:ext cx="645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5" name="Rectangle 7777">
                <a:extLst>
                  <a:ext uri="{FF2B5EF4-FFF2-40B4-BE49-F238E27FC236}">
                    <a16:creationId xmlns:a16="http://schemas.microsoft.com/office/drawing/2014/main" id="{F277B08F-6752-417B-9107-6FF99882A4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19"/>
                <a:ext cx="645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6" name="Rectangle 7778">
                <a:extLst>
                  <a:ext uri="{FF2B5EF4-FFF2-40B4-BE49-F238E27FC236}">
                    <a16:creationId xmlns:a16="http://schemas.microsoft.com/office/drawing/2014/main" id="{BDEB31D7-49E8-4458-BF02-897C943A8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21"/>
                <a:ext cx="645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7" name="Rectangle 7779">
                <a:extLst>
                  <a:ext uri="{FF2B5EF4-FFF2-40B4-BE49-F238E27FC236}">
                    <a16:creationId xmlns:a16="http://schemas.microsoft.com/office/drawing/2014/main" id="{E4C251ED-FF02-4DFD-979E-CD40746DD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23"/>
                <a:ext cx="645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8" name="Rectangle 7780">
                <a:extLst>
                  <a:ext uri="{FF2B5EF4-FFF2-40B4-BE49-F238E27FC236}">
                    <a16:creationId xmlns:a16="http://schemas.microsoft.com/office/drawing/2014/main" id="{059E965B-8261-4AB2-B153-D40439660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25"/>
                <a:ext cx="645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69" name="Rectangle 7781">
                <a:extLst>
                  <a:ext uri="{FF2B5EF4-FFF2-40B4-BE49-F238E27FC236}">
                    <a16:creationId xmlns:a16="http://schemas.microsoft.com/office/drawing/2014/main" id="{7FCAD178-C2D6-4A92-BCF1-D0189EFBC3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29"/>
                <a:ext cx="645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0" name="Rectangle 7782">
                <a:extLst>
                  <a:ext uri="{FF2B5EF4-FFF2-40B4-BE49-F238E27FC236}">
                    <a16:creationId xmlns:a16="http://schemas.microsoft.com/office/drawing/2014/main" id="{F66FA356-AAA8-40D4-B90C-D5A7E9252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31"/>
                <a:ext cx="645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1" name="Rectangle 7783">
                <a:extLst>
                  <a:ext uri="{FF2B5EF4-FFF2-40B4-BE49-F238E27FC236}">
                    <a16:creationId xmlns:a16="http://schemas.microsoft.com/office/drawing/2014/main" id="{22FBA10D-858B-4A2E-8C7C-9077B6298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33"/>
                <a:ext cx="645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2" name="Rectangle 7784">
                <a:extLst>
                  <a:ext uri="{FF2B5EF4-FFF2-40B4-BE49-F238E27FC236}">
                    <a16:creationId xmlns:a16="http://schemas.microsoft.com/office/drawing/2014/main" id="{C3C701FD-DC79-4FAE-8D2D-E80D0156E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35"/>
                <a:ext cx="645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3" name="Rectangle 7785">
                <a:extLst>
                  <a:ext uri="{FF2B5EF4-FFF2-40B4-BE49-F238E27FC236}">
                    <a16:creationId xmlns:a16="http://schemas.microsoft.com/office/drawing/2014/main" id="{61820573-FACC-49DE-90EA-E92F1A142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37"/>
                <a:ext cx="645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4" name="Rectangle 7786">
                <a:extLst>
                  <a:ext uri="{FF2B5EF4-FFF2-40B4-BE49-F238E27FC236}">
                    <a16:creationId xmlns:a16="http://schemas.microsoft.com/office/drawing/2014/main" id="{2842A65D-F5FC-4133-9A3E-A62AEFF87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39"/>
                <a:ext cx="645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5" name="Rectangle 7787">
                <a:extLst>
                  <a:ext uri="{FF2B5EF4-FFF2-40B4-BE49-F238E27FC236}">
                    <a16:creationId xmlns:a16="http://schemas.microsoft.com/office/drawing/2014/main" id="{17FCE898-64F0-41A6-8466-BABF3A5A8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41"/>
                <a:ext cx="645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6" name="Rectangle 7788">
                <a:extLst>
                  <a:ext uri="{FF2B5EF4-FFF2-40B4-BE49-F238E27FC236}">
                    <a16:creationId xmlns:a16="http://schemas.microsoft.com/office/drawing/2014/main" id="{D718CB05-5ABE-4DC1-AE99-3176AEE68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45"/>
                <a:ext cx="645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7" name="Rectangle 7789">
                <a:extLst>
                  <a:ext uri="{FF2B5EF4-FFF2-40B4-BE49-F238E27FC236}">
                    <a16:creationId xmlns:a16="http://schemas.microsoft.com/office/drawing/2014/main" id="{D0C2E0CE-E1D9-43D0-BF86-4C9834468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47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8" name="Rectangle 7790">
                <a:extLst>
                  <a:ext uri="{FF2B5EF4-FFF2-40B4-BE49-F238E27FC236}">
                    <a16:creationId xmlns:a16="http://schemas.microsoft.com/office/drawing/2014/main" id="{3CD3982B-6C09-4A4F-B721-14F7A9EDE2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49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79" name="Rectangle 7791">
                <a:extLst>
                  <a:ext uri="{FF2B5EF4-FFF2-40B4-BE49-F238E27FC236}">
                    <a16:creationId xmlns:a16="http://schemas.microsoft.com/office/drawing/2014/main" id="{40914377-063D-4278-A410-4FB53CA6F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51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0" name="Rectangle 7792">
                <a:extLst>
                  <a:ext uri="{FF2B5EF4-FFF2-40B4-BE49-F238E27FC236}">
                    <a16:creationId xmlns:a16="http://schemas.microsoft.com/office/drawing/2014/main" id="{F638AF63-EB7B-48B3-BAE5-F3B073DDC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53"/>
                <a:ext cx="645" cy="1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1" name="Rectangle 7793">
                <a:extLst>
                  <a:ext uri="{FF2B5EF4-FFF2-40B4-BE49-F238E27FC236}">
                    <a16:creationId xmlns:a16="http://schemas.microsoft.com/office/drawing/2014/main" id="{02BABB43-4ECF-4765-8185-4471A9C48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54"/>
                <a:ext cx="645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2" name="Rectangle 7794">
                <a:extLst>
                  <a:ext uri="{FF2B5EF4-FFF2-40B4-BE49-F238E27FC236}">
                    <a16:creationId xmlns:a16="http://schemas.microsoft.com/office/drawing/2014/main" id="{53F67E10-191E-415B-8098-0B480E44B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56"/>
                <a:ext cx="645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3" name="Rectangle 7795">
                <a:extLst>
                  <a:ext uri="{FF2B5EF4-FFF2-40B4-BE49-F238E27FC236}">
                    <a16:creationId xmlns:a16="http://schemas.microsoft.com/office/drawing/2014/main" id="{EB82BD60-BEA5-4CCB-9713-809158175E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60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4" name="Rectangle 7796">
                <a:extLst>
                  <a:ext uri="{FF2B5EF4-FFF2-40B4-BE49-F238E27FC236}">
                    <a16:creationId xmlns:a16="http://schemas.microsoft.com/office/drawing/2014/main" id="{CED06E46-DBFB-4EBE-8597-57389B7E6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62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5" name="Rectangle 7797">
                <a:extLst>
                  <a:ext uri="{FF2B5EF4-FFF2-40B4-BE49-F238E27FC236}">
                    <a16:creationId xmlns:a16="http://schemas.microsoft.com/office/drawing/2014/main" id="{A898A7DF-9821-48CE-AA01-D4480848A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64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6" name="Rectangle 7798">
                <a:extLst>
                  <a:ext uri="{FF2B5EF4-FFF2-40B4-BE49-F238E27FC236}">
                    <a16:creationId xmlns:a16="http://schemas.microsoft.com/office/drawing/2014/main" id="{5143D2DE-99FD-4B10-9B4B-A5C75E812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66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7" name="Rectangle 7799">
                <a:extLst>
                  <a:ext uri="{FF2B5EF4-FFF2-40B4-BE49-F238E27FC236}">
                    <a16:creationId xmlns:a16="http://schemas.microsoft.com/office/drawing/2014/main" id="{B61029FF-02CF-4290-B882-701733322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68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8" name="Rectangle 7800">
                <a:extLst>
                  <a:ext uri="{FF2B5EF4-FFF2-40B4-BE49-F238E27FC236}">
                    <a16:creationId xmlns:a16="http://schemas.microsoft.com/office/drawing/2014/main" id="{8A7FC9D4-26C8-4C3C-8C17-40332F012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70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89" name="Rectangle 7801">
                <a:extLst>
                  <a:ext uri="{FF2B5EF4-FFF2-40B4-BE49-F238E27FC236}">
                    <a16:creationId xmlns:a16="http://schemas.microsoft.com/office/drawing/2014/main" id="{FDE9B093-D6CA-4A44-A405-A17D48435F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72"/>
                <a:ext cx="645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0" name="Rectangle 7802">
                <a:extLst>
                  <a:ext uri="{FF2B5EF4-FFF2-40B4-BE49-F238E27FC236}">
                    <a16:creationId xmlns:a16="http://schemas.microsoft.com/office/drawing/2014/main" id="{00336081-E919-424E-84A2-B4D5BA1DE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76"/>
                <a:ext cx="645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1" name="Rectangle 7803">
                <a:extLst>
                  <a:ext uri="{FF2B5EF4-FFF2-40B4-BE49-F238E27FC236}">
                    <a16:creationId xmlns:a16="http://schemas.microsoft.com/office/drawing/2014/main" id="{BD667FAE-EDB0-49C4-9E05-406A5AEC0F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78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2" name="Rectangle 7804">
                <a:extLst>
                  <a:ext uri="{FF2B5EF4-FFF2-40B4-BE49-F238E27FC236}">
                    <a16:creationId xmlns:a16="http://schemas.microsoft.com/office/drawing/2014/main" id="{4218B90F-CB04-4465-9981-F25880FF5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80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3" name="Rectangle 7805">
                <a:extLst>
                  <a:ext uri="{FF2B5EF4-FFF2-40B4-BE49-F238E27FC236}">
                    <a16:creationId xmlns:a16="http://schemas.microsoft.com/office/drawing/2014/main" id="{E8DBCD6B-7BA3-41F2-B444-FE1C09347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82"/>
                <a:ext cx="645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4" name="Rectangle 7806">
                <a:extLst>
                  <a:ext uri="{FF2B5EF4-FFF2-40B4-BE49-F238E27FC236}">
                    <a16:creationId xmlns:a16="http://schemas.microsoft.com/office/drawing/2014/main" id="{3492096C-623F-45EF-8C9A-EE9B57ADD3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84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5" name="Rectangle 7807">
                <a:extLst>
                  <a:ext uri="{FF2B5EF4-FFF2-40B4-BE49-F238E27FC236}">
                    <a16:creationId xmlns:a16="http://schemas.microsoft.com/office/drawing/2014/main" id="{B143233D-A17D-4B15-8CB7-C1CC9B883D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86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6" name="Rectangle 7808">
                <a:extLst>
                  <a:ext uri="{FF2B5EF4-FFF2-40B4-BE49-F238E27FC236}">
                    <a16:creationId xmlns:a16="http://schemas.microsoft.com/office/drawing/2014/main" id="{CAEB83D9-0C40-4B51-87DD-A0CDA9367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88"/>
                <a:ext cx="645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7" name="Rectangle 7809">
                <a:extLst>
                  <a:ext uri="{FF2B5EF4-FFF2-40B4-BE49-F238E27FC236}">
                    <a16:creationId xmlns:a16="http://schemas.microsoft.com/office/drawing/2014/main" id="{B9AE89E6-3893-4C7E-B832-E91C2571B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90"/>
                <a:ext cx="645" cy="4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8" name="Rectangle 7810">
                <a:extLst>
                  <a:ext uri="{FF2B5EF4-FFF2-40B4-BE49-F238E27FC236}">
                    <a16:creationId xmlns:a16="http://schemas.microsoft.com/office/drawing/2014/main" id="{AB7D62FA-F3A9-41FB-AC79-E8B59DDC1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94"/>
                <a:ext cx="645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99" name="Rectangle 7811">
                <a:extLst>
                  <a:ext uri="{FF2B5EF4-FFF2-40B4-BE49-F238E27FC236}">
                    <a16:creationId xmlns:a16="http://schemas.microsoft.com/office/drawing/2014/main" id="{25F90E17-F3E5-42F5-A945-B20881FFB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96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0" name="Rectangle 7812">
                <a:extLst>
                  <a:ext uri="{FF2B5EF4-FFF2-40B4-BE49-F238E27FC236}">
                    <a16:creationId xmlns:a16="http://schemas.microsoft.com/office/drawing/2014/main" id="{0E2984D3-C6D0-4D7A-AB51-AAB24E493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198"/>
                <a:ext cx="645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1" name="Rectangle 7813">
                <a:extLst>
                  <a:ext uri="{FF2B5EF4-FFF2-40B4-BE49-F238E27FC236}">
                    <a16:creationId xmlns:a16="http://schemas.microsoft.com/office/drawing/2014/main" id="{99796E92-3292-471C-9F05-76C611EDD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00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2" name="Rectangle 7814">
                <a:extLst>
                  <a:ext uri="{FF2B5EF4-FFF2-40B4-BE49-F238E27FC236}">
                    <a16:creationId xmlns:a16="http://schemas.microsoft.com/office/drawing/2014/main" id="{073FB7DA-CF59-4F18-AE19-9658CE384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02"/>
                <a:ext cx="645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3" name="Rectangle 7815">
                <a:extLst>
                  <a:ext uri="{FF2B5EF4-FFF2-40B4-BE49-F238E27FC236}">
                    <a16:creationId xmlns:a16="http://schemas.microsoft.com/office/drawing/2014/main" id="{B2A550C8-36C0-42E7-8E4B-714000449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04"/>
                <a:ext cx="645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4" name="Rectangle 7816">
                <a:extLst>
                  <a:ext uri="{FF2B5EF4-FFF2-40B4-BE49-F238E27FC236}">
                    <a16:creationId xmlns:a16="http://schemas.microsoft.com/office/drawing/2014/main" id="{36F401F2-6755-445A-B415-DCD780824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06"/>
                <a:ext cx="645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5" name="Rectangle 7817">
                <a:extLst>
                  <a:ext uri="{FF2B5EF4-FFF2-40B4-BE49-F238E27FC236}">
                    <a16:creationId xmlns:a16="http://schemas.microsoft.com/office/drawing/2014/main" id="{8E410A7B-3803-4E22-9B72-711B36BF3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10"/>
                <a:ext cx="645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6" name="Rectangle 7818">
                <a:extLst>
                  <a:ext uri="{FF2B5EF4-FFF2-40B4-BE49-F238E27FC236}">
                    <a16:creationId xmlns:a16="http://schemas.microsoft.com/office/drawing/2014/main" id="{198F8197-4FA4-43E6-9B10-81076D3DD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12"/>
                <a:ext cx="645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7" name="Rectangle 7819">
                <a:extLst>
                  <a:ext uri="{FF2B5EF4-FFF2-40B4-BE49-F238E27FC236}">
                    <a16:creationId xmlns:a16="http://schemas.microsoft.com/office/drawing/2014/main" id="{8A409470-98B7-4DE5-A3F9-09F65D8AB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14"/>
                <a:ext cx="645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8" name="Rectangle 7820">
                <a:extLst>
                  <a:ext uri="{FF2B5EF4-FFF2-40B4-BE49-F238E27FC236}">
                    <a16:creationId xmlns:a16="http://schemas.microsoft.com/office/drawing/2014/main" id="{91B9FA43-9DB9-4ED9-A4EB-85CBA5889E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16"/>
                <a:ext cx="645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09" name="Rectangle 7821">
                <a:extLst>
                  <a:ext uri="{FF2B5EF4-FFF2-40B4-BE49-F238E27FC236}">
                    <a16:creationId xmlns:a16="http://schemas.microsoft.com/office/drawing/2014/main" id="{A46DBC31-A703-4678-A1EE-297227068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18"/>
                <a:ext cx="645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0" name="Rectangle 7822">
                <a:extLst>
                  <a:ext uri="{FF2B5EF4-FFF2-40B4-BE49-F238E27FC236}">
                    <a16:creationId xmlns:a16="http://schemas.microsoft.com/office/drawing/2014/main" id="{812FEDE9-916D-4CA4-A5C5-E1ABD686D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20"/>
                <a:ext cx="645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1" name="Rectangle 7823">
                <a:extLst>
                  <a:ext uri="{FF2B5EF4-FFF2-40B4-BE49-F238E27FC236}">
                    <a16:creationId xmlns:a16="http://schemas.microsoft.com/office/drawing/2014/main" id="{C61D5311-2D01-4F23-A47E-346DD6334D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22"/>
                <a:ext cx="645" cy="4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2" name="Rectangle 7824">
                <a:extLst>
                  <a:ext uri="{FF2B5EF4-FFF2-40B4-BE49-F238E27FC236}">
                    <a16:creationId xmlns:a16="http://schemas.microsoft.com/office/drawing/2014/main" id="{55B2DEF8-5F33-4677-B0F7-C05AB5BFF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26"/>
                <a:ext cx="645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3" name="Rectangle 7825">
                <a:extLst>
                  <a:ext uri="{FF2B5EF4-FFF2-40B4-BE49-F238E27FC236}">
                    <a16:creationId xmlns:a16="http://schemas.microsoft.com/office/drawing/2014/main" id="{54ED2F4B-BCF4-4AD6-8D3B-609770C9D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28"/>
                <a:ext cx="645" cy="1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4" name="Rectangle 7826">
                <a:extLst>
                  <a:ext uri="{FF2B5EF4-FFF2-40B4-BE49-F238E27FC236}">
                    <a16:creationId xmlns:a16="http://schemas.microsoft.com/office/drawing/2014/main" id="{EC2C1808-3379-44DA-A934-188067EC0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29"/>
                <a:ext cx="645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5" name="Rectangle 7827">
                <a:extLst>
                  <a:ext uri="{FF2B5EF4-FFF2-40B4-BE49-F238E27FC236}">
                    <a16:creationId xmlns:a16="http://schemas.microsoft.com/office/drawing/2014/main" id="{384F054E-04B4-4E0C-A54C-1F38D159D2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31"/>
                <a:ext cx="645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6" name="Rectangle 7828">
                <a:extLst>
                  <a:ext uri="{FF2B5EF4-FFF2-40B4-BE49-F238E27FC236}">
                    <a16:creationId xmlns:a16="http://schemas.microsoft.com/office/drawing/2014/main" id="{FF9F0433-A9F7-4C91-ACF9-5A6776A7F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33"/>
                <a:ext cx="645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7" name="Rectangle 7829">
                <a:extLst>
                  <a:ext uri="{FF2B5EF4-FFF2-40B4-BE49-F238E27FC236}">
                    <a16:creationId xmlns:a16="http://schemas.microsoft.com/office/drawing/2014/main" id="{C2867D74-0236-450C-BED6-9A741F996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35"/>
                <a:ext cx="645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8" name="Rectangle 7830">
                <a:extLst>
                  <a:ext uri="{FF2B5EF4-FFF2-40B4-BE49-F238E27FC236}">
                    <a16:creationId xmlns:a16="http://schemas.microsoft.com/office/drawing/2014/main" id="{137B2156-2C2C-4202-A045-FA682B2F2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37"/>
                <a:ext cx="645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19" name="Rectangle 7831">
                <a:extLst>
                  <a:ext uri="{FF2B5EF4-FFF2-40B4-BE49-F238E27FC236}">
                    <a16:creationId xmlns:a16="http://schemas.microsoft.com/office/drawing/2014/main" id="{1B61995A-9303-4211-9DA2-B66942428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39"/>
                <a:ext cx="645" cy="4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0" name="Rectangle 7832">
                <a:extLst>
                  <a:ext uri="{FF2B5EF4-FFF2-40B4-BE49-F238E27FC236}">
                    <a16:creationId xmlns:a16="http://schemas.microsoft.com/office/drawing/2014/main" id="{6B8FA672-5C62-4991-A0FA-E4890807D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43"/>
                <a:ext cx="645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1" name="Rectangle 7833">
                <a:extLst>
                  <a:ext uri="{FF2B5EF4-FFF2-40B4-BE49-F238E27FC236}">
                    <a16:creationId xmlns:a16="http://schemas.microsoft.com/office/drawing/2014/main" id="{A4212E83-4BDE-40F9-9E01-0C89CD4F0A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45"/>
                <a:ext cx="645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2" name="Rectangle 7834">
                <a:extLst>
                  <a:ext uri="{FF2B5EF4-FFF2-40B4-BE49-F238E27FC236}">
                    <a16:creationId xmlns:a16="http://schemas.microsoft.com/office/drawing/2014/main" id="{1CA1BD0F-DE4C-431E-B3B4-A9A0856B4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47"/>
                <a:ext cx="645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3" name="Rectangle 7835">
                <a:extLst>
                  <a:ext uri="{FF2B5EF4-FFF2-40B4-BE49-F238E27FC236}">
                    <a16:creationId xmlns:a16="http://schemas.microsoft.com/office/drawing/2014/main" id="{FD324716-DD36-4D07-9BA8-FDB3D1EFC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49"/>
                <a:ext cx="645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4" name="Rectangle 7836">
                <a:extLst>
                  <a:ext uri="{FF2B5EF4-FFF2-40B4-BE49-F238E27FC236}">
                    <a16:creationId xmlns:a16="http://schemas.microsoft.com/office/drawing/2014/main" id="{E80241F0-F46B-4A5A-9814-4CD9A02D6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51"/>
                <a:ext cx="645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5" name="Rectangle 7837">
                <a:extLst>
                  <a:ext uri="{FF2B5EF4-FFF2-40B4-BE49-F238E27FC236}">
                    <a16:creationId xmlns:a16="http://schemas.microsoft.com/office/drawing/2014/main" id="{8B82CC68-3C8D-4F71-AD23-F7793AF38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53"/>
                <a:ext cx="645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6" name="Rectangle 7838">
                <a:extLst>
                  <a:ext uri="{FF2B5EF4-FFF2-40B4-BE49-F238E27FC236}">
                    <a16:creationId xmlns:a16="http://schemas.microsoft.com/office/drawing/2014/main" id="{D25B902E-473A-4EE6-8808-7BF9D693F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55"/>
                <a:ext cx="645" cy="4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7" name="Rectangle 7839">
                <a:extLst>
                  <a:ext uri="{FF2B5EF4-FFF2-40B4-BE49-F238E27FC236}">
                    <a16:creationId xmlns:a16="http://schemas.microsoft.com/office/drawing/2014/main" id="{2F48BB91-5F69-4402-9CB5-F588EECBC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59"/>
                <a:ext cx="645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8" name="Rectangle 7840">
                <a:extLst>
                  <a:ext uri="{FF2B5EF4-FFF2-40B4-BE49-F238E27FC236}">
                    <a16:creationId xmlns:a16="http://schemas.microsoft.com/office/drawing/2014/main" id="{13B42827-5C16-498B-B6EF-C7869783A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61"/>
                <a:ext cx="645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29" name="Rectangle 7841">
                <a:extLst>
                  <a:ext uri="{FF2B5EF4-FFF2-40B4-BE49-F238E27FC236}">
                    <a16:creationId xmlns:a16="http://schemas.microsoft.com/office/drawing/2014/main" id="{D74F8A80-2B58-4A58-A986-221FA308B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63"/>
                <a:ext cx="645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0" name="Rectangle 7842">
                <a:extLst>
                  <a:ext uri="{FF2B5EF4-FFF2-40B4-BE49-F238E27FC236}">
                    <a16:creationId xmlns:a16="http://schemas.microsoft.com/office/drawing/2014/main" id="{C44A9A4C-99A6-4D37-B1BD-B44AAC6F06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65"/>
                <a:ext cx="645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1" name="Rectangle 7843">
                <a:extLst>
                  <a:ext uri="{FF2B5EF4-FFF2-40B4-BE49-F238E27FC236}">
                    <a16:creationId xmlns:a16="http://schemas.microsoft.com/office/drawing/2014/main" id="{398E23C6-8ED7-4AFB-BD54-EE30B1181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67"/>
                <a:ext cx="645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2" name="Rectangle 7844">
                <a:extLst>
                  <a:ext uri="{FF2B5EF4-FFF2-40B4-BE49-F238E27FC236}">
                    <a16:creationId xmlns:a16="http://schemas.microsoft.com/office/drawing/2014/main" id="{1955789B-904B-489B-870B-ADC5723E8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69"/>
                <a:ext cx="645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3" name="Rectangle 7845">
                <a:extLst>
                  <a:ext uri="{FF2B5EF4-FFF2-40B4-BE49-F238E27FC236}">
                    <a16:creationId xmlns:a16="http://schemas.microsoft.com/office/drawing/2014/main" id="{D0EE5132-07C1-40E7-8732-CFAAD9CAA4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71"/>
                <a:ext cx="645" cy="4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4" name="Rectangle 7846">
                <a:extLst>
                  <a:ext uri="{FF2B5EF4-FFF2-40B4-BE49-F238E27FC236}">
                    <a16:creationId xmlns:a16="http://schemas.microsoft.com/office/drawing/2014/main" id="{3EE5483F-0406-4B09-AE5F-2C01151175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75"/>
                <a:ext cx="645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5" name="Rectangle 7847">
                <a:extLst>
                  <a:ext uri="{FF2B5EF4-FFF2-40B4-BE49-F238E27FC236}">
                    <a16:creationId xmlns:a16="http://schemas.microsoft.com/office/drawing/2014/main" id="{50CDF3A0-1ECB-4B4A-BECC-9B59CCB02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77"/>
                <a:ext cx="645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6" name="Rectangle 7848">
                <a:extLst>
                  <a:ext uri="{FF2B5EF4-FFF2-40B4-BE49-F238E27FC236}">
                    <a16:creationId xmlns:a16="http://schemas.microsoft.com/office/drawing/2014/main" id="{86D720DC-FC9B-4B69-9BE4-00A20DFF1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79"/>
                <a:ext cx="645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7" name="Rectangle 7849">
                <a:extLst>
                  <a:ext uri="{FF2B5EF4-FFF2-40B4-BE49-F238E27FC236}">
                    <a16:creationId xmlns:a16="http://schemas.microsoft.com/office/drawing/2014/main" id="{71DAFB21-FAD5-4677-90F1-8019690A5F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81"/>
                <a:ext cx="645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8" name="Rectangle 7850">
                <a:extLst>
                  <a:ext uri="{FF2B5EF4-FFF2-40B4-BE49-F238E27FC236}">
                    <a16:creationId xmlns:a16="http://schemas.microsoft.com/office/drawing/2014/main" id="{6FB0451D-8721-4776-8DBB-F0186067E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83"/>
                <a:ext cx="645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39" name="Rectangle 7851">
                <a:extLst>
                  <a:ext uri="{FF2B5EF4-FFF2-40B4-BE49-F238E27FC236}">
                    <a16:creationId xmlns:a16="http://schemas.microsoft.com/office/drawing/2014/main" id="{F5D685A6-3391-40B3-A0E2-F7D78344E1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85"/>
                <a:ext cx="645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0" name="Rectangle 7852">
                <a:extLst>
                  <a:ext uri="{FF2B5EF4-FFF2-40B4-BE49-F238E27FC236}">
                    <a16:creationId xmlns:a16="http://schemas.microsoft.com/office/drawing/2014/main" id="{FC2AF50C-6A46-4764-B8A4-FC3FFCF5D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87"/>
                <a:ext cx="645" cy="4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1" name="Rectangle 7853">
                <a:extLst>
                  <a:ext uri="{FF2B5EF4-FFF2-40B4-BE49-F238E27FC236}">
                    <a16:creationId xmlns:a16="http://schemas.microsoft.com/office/drawing/2014/main" id="{5F36357D-95B7-4E94-ABEC-9C913CB7D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91"/>
                <a:ext cx="645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2" name="Rectangle 7854">
                <a:extLst>
                  <a:ext uri="{FF2B5EF4-FFF2-40B4-BE49-F238E27FC236}">
                    <a16:creationId xmlns:a16="http://schemas.microsoft.com/office/drawing/2014/main" id="{519CF920-0CE2-45D4-917E-271678A72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93"/>
                <a:ext cx="645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3" name="Rectangle 7855">
                <a:extLst>
                  <a:ext uri="{FF2B5EF4-FFF2-40B4-BE49-F238E27FC236}">
                    <a16:creationId xmlns:a16="http://schemas.microsoft.com/office/drawing/2014/main" id="{D4C7B51E-B737-49F8-8A8C-C31B3AA64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95"/>
                <a:ext cx="645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4" name="Rectangle 7856">
                <a:extLst>
                  <a:ext uri="{FF2B5EF4-FFF2-40B4-BE49-F238E27FC236}">
                    <a16:creationId xmlns:a16="http://schemas.microsoft.com/office/drawing/2014/main" id="{A30C628F-9DF4-40C5-B2FC-555516684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97"/>
                <a:ext cx="645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5" name="Rectangle 7857">
                <a:extLst>
                  <a:ext uri="{FF2B5EF4-FFF2-40B4-BE49-F238E27FC236}">
                    <a16:creationId xmlns:a16="http://schemas.microsoft.com/office/drawing/2014/main" id="{04988540-54B9-40C9-A13D-7D1F652A44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299"/>
                <a:ext cx="645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6" name="Rectangle 7858">
                <a:extLst>
                  <a:ext uri="{FF2B5EF4-FFF2-40B4-BE49-F238E27FC236}">
                    <a16:creationId xmlns:a16="http://schemas.microsoft.com/office/drawing/2014/main" id="{0ED211FE-FA7E-426D-8DAB-98357ED99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01"/>
                <a:ext cx="645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7" name="Rectangle 7859">
                <a:extLst>
                  <a:ext uri="{FF2B5EF4-FFF2-40B4-BE49-F238E27FC236}">
                    <a16:creationId xmlns:a16="http://schemas.microsoft.com/office/drawing/2014/main" id="{C7F439C7-6B14-48FB-BFBE-F7998CF7A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03"/>
                <a:ext cx="645" cy="1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8" name="Rectangle 7860">
                <a:extLst>
                  <a:ext uri="{FF2B5EF4-FFF2-40B4-BE49-F238E27FC236}">
                    <a16:creationId xmlns:a16="http://schemas.microsoft.com/office/drawing/2014/main" id="{407B6736-8DF0-4A19-A6C6-33631AB24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04"/>
                <a:ext cx="645" cy="4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49" name="Rectangle 7861">
                <a:extLst>
                  <a:ext uri="{FF2B5EF4-FFF2-40B4-BE49-F238E27FC236}">
                    <a16:creationId xmlns:a16="http://schemas.microsoft.com/office/drawing/2014/main" id="{3BC65EAB-3593-4728-9623-C1E8BFB0B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08"/>
                <a:ext cx="645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0" name="Rectangle 7862">
                <a:extLst>
                  <a:ext uri="{FF2B5EF4-FFF2-40B4-BE49-F238E27FC236}">
                    <a16:creationId xmlns:a16="http://schemas.microsoft.com/office/drawing/2014/main" id="{61114EAC-A6FE-4954-9969-D6BE724E7D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10"/>
                <a:ext cx="645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1" name="Rectangle 7863">
                <a:extLst>
                  <a:ext uri="{FF2B5EF4-FFF2-40B4-BE49-F238E27FC236}">
                    <a16:creationId xmlns:a16="http://schemas.microsoft.com/office/drawing/2014/main" id="{68686DC2-7E66-4FC2-A922-8DAB9C973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12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2" name="Rectangle 7864">
                <a:extLst>
                  <a:ext uri="{FF2B5EF4-FFF2-40B4-BE49-F238E27FC236}">
                    <a16:creationId xmlns:a16="http://schemas.microsoft.com/office/drawing/2014/main" id="{F6CDEE16-DE5D-4623-A63D-886426681C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14"/>
                <a:ext cx="645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3" name="Rectangle 7865">
                <a:extLst>
                  <a:ext uri="{FF2B5EF4-FFF2-40B4-BE49-F238E27FC236}">
                    <a16:creationId xmlns:a16="http://schemas.microsoft.com/office/drawing/2014/main" id="{BC0597D4-DE90-470F-8B42-E5567BC94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16"/>
                <a:ext cx="645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4" name="Rectangle 7866">
                <a:extLst>
                  <a:ext uri="{FF2B5EF4-FFF2-40B4-BE49-F238E27FC236}">
                    <a16:creationId xmlns:a16="http://schemas.microsoft.com/office/drawing/2014/main" id="{A10FCB1C-E328-46BF-B958-7ECFFDB14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18"/>
                <a:ext cx="645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5" name="Rectangle 7867">
                <a:extLst>
                  <a:ext uri="{FF2B5EF4-FFF2-40B4-BE49-F238E27FC236}">
                    <a16:creationId xmlns:a16="http://schemas.microsoft.com/office/drawing/2014/main" id="{9D0C984E-E9EE-4FED-A831-3348FF867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20"/>
                <a:ext cx="645" cy="4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6" name="Rectangle 7868">
                <a:extLst>
                  <a:ext uri="{FF2B5EF4-FFF2-40B4-BE49-F238E27FC236}">
                    <a16:creationId xmlns:a16="http://schemas.microsoft.com/office/drawing/2014/main" id="{08466003-592E-4532-8DA4-29ECF4714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24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7" name="Rectangle 7869">
                <a:extLst>
                  <a:ext uri="{FF2B5EF4-FFF2-40B4-BE49-F238E27FC236}">
                    <a16:creationId xmlns:a16="http://schemas.microsoft.com/office/drawing/2014/main" id="{2D45A67B-D31D-4A81-8DAF-8E40AE0E3E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26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658" name="Rectangle 7870">
                <a:extLst>
                  <a:ext uri="{FF2B5EF4-FFF2-40B4-BE49-F238E27FC236}">
                    <a16:creationId xmlns:a16="http://schemas.microsoft.com/office/drawing/2014/main" id="{AC642950-9911-4CE9-A470-B96109E4D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4" y="1328"/>
                <a:ext cx="645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520" name="Rectangle 7871">
              <a:extLst>
                <a:ext uri="{FF2B5EF4-FFF2-40B4-BE49-F238E27FC236}">
                  <a16:creationId xmlns:a16="http://schemas.microsoft.com/office/drawing/2014/main" id="{B287A1CC-CE86-4159-8C17-220CBDCF4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" y="1020"/>
              <a:ext cx="647" cy="312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33" name="Rectangle 7872">
            <a:extLst>
              <a:ext uri="{FF2B5EF4-FFF2-40B4-BE49-F238E27FC236}">
                <a16:creationId xmlns:a16="http://schemas.microsoft.com/office/drawing/2014/main" id="{4AC6E27D-3A7E-4BF6-8C25-3736712D8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114" y="1787525"/>
            <a:ext cx="7357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Attorney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34" name="Rectangle 7873">
            <a:extLst>
              <a:ext uri="{FF2B5EF4-FFF2-40B4-BE49-F238E27FC236}">
                <a16:creationId xmlns:a16="http://schemas.microsoft.com/office/drawing/2014/main" id="{49A268BD-17BD-47CD-BCE4-23E9AF548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6" y="2000250"/>
            <a:ext cx="6668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General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35" name="Rectangle 7874">
            <a:extLst>
              <a:ext uri="{FF2B5EF4-FFF2-40B4-BE49-F238E27FC236}">
                <a16:creationId xmlns:a16="http://schemas.microsoft.com/office/drawing/2014/main" id="{FF687301-5436-4DAD-BB8D-E41A50A4B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051" y="2225676"/>
            <a:ext cx="3397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236" name="Rectangle 7875">
            <a:extLst>
              <a:ext uri="{FF2B5EF4-FFF2-40B4-BE49-F238E27FC236}">
                <a16:creationId xmlns:a16="http://schemas.microsoft.com/office/drawing/2014/main" id="{56F1BA64-ED23-4F84-926E-94B6BA4A1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54250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37" name="Rectangle 7876">
            <a:extLst>
              <a:ext uri="{FF2B5EF4-FFF2-40B4-BE49-F238E27FC236}">
                <a16:creationId xmlns:a16="http://schemas.microsoft.com/office/drawing/2014/main" id="{8DD9ADB8-36FA-48A2-949A-3B3F22188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9" y="1562100"/>
            <a:ext cx="338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238" name="Rectangle 7877">
            <a:extLst>
              <a:ext uri="{FF2B5EF4-FFF2-40B4-BE49-F238E27FC236}">
                <a16:creationId xmlns:a16="http://schemas.microsoft.com/office/drawing/2014/main" id="{4711860C-9EF0-435E-8320-3B2C2834D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1627188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39" name="Rectangle 7878">
            <a:extLst>
              <a:ext uri="{FF2B5EF4-FFF2-40B4-BE49-F238E27FC236}">
                <a16:creationId xmlns:a16="http://schemas.microsoft.com/office/drawing/2014/main" id="{6932A544-6B56-45D2-9D1A-6C52143E3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1643064"/>
            <a:ext cx="338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240" name="Rectangle 7879">
            <a:extLst>
              <a:ext uri="{FF2B5EF4-FFF2-40B4-BE49-F238E27FC236}">
                <a16:creationId xmlns:a16="http://schemas.microsoft.com/office/drawing/2014/main" id="{C24DD7C1-6EE6-413F-AEAE-1A50E174E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1568450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1" name="Rectangle 7880">
            <a:extLst>
              <a:ext uri="{FF2B5EF4-FFF2-40B4-BE49-F238E27FC236}">
                <a16:creationId xmlns:a16="http://schemas.microsoft.com/office/drawing/2014/main" id="{453A81D9-DAA9-4234-9DE8-81126CD58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1013" y="2179639"/>
            <a:ext cx="3413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242" name="Rectangle 7881">
            <a:extLst>
              <a:ext uri="{FF2B5EF4-FFF2-40B4-BE49-F238E27FC236}">
                <a16:creationId xmlns:a16="http://schemas.microsoft.com/office/drawing/2014/main" id="{756E086C-D261-4904-9890-412AD42C3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4675" y="2244725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3" name="Rectangle 7882">
            <a:extLst>
              <a:ext uri="{FF2B5EF4-FFF2-40B4-BE49-F238E27FC236}">
                <a16:creationId xmlns:a16="http://schemas.microsoft.com/office/drawing/2014/main" id="{4EA071F5-0414-4E2C-8019-EA4754C1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5725" y="3278188"/>
            <a:ext cx="124393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Office Director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4" name="Rectangle 7883">
            <a:extLst>
              <a:ext uri="{FF2B5EF4-FFF2-40B4-BE49-F238E27FC236}">
                <a16:creationId xmlns:a16="http://schemas.microsoft.com/office/drawing/2014/main" id="{CC521396-577E-43A1-9060-9FCC7E385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1914" y="3252788"/>
            <a:ext cx="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5" name="Rectangle 7884">
            <a:extLst>
              <a:ext uri="{FF2B5EF4-FFF2-40B4-BE49-F238E27FC236}">
                <a16:creationId xmlns:a16="http://schemas.microsoft.com/office/drawing/2014/main" id="{0BBAD8F3-D4FF-4F8C-A0B2-99DA31675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6" y="2830514"/>
            <a:ext cx="1795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808080"/>
                </a:solidFill>
                <a:latin typeface="Tahoma" panose="020B0604030504040204" pitchFamily="34" charset="0"/>
              </a:rPr>
              <a:t>DOMESTIC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6" name="Rectangle 7885">
            <a:extLst>
              <a:ext uri="{FF2B5EF4-FFF2-40B4-BE49-F238E27FC236}">
                <a16:creationId xmlns:a16="http://schemas.microsoft.com/office/drawing/2014/main" id="{33C5CF8B-06A3-48A8-861C-CBAE7C36A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4" y="3228975"/>
            <a:ext cx="17168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808080"/>
                </a:solidFill>
                <a:latin typeface="Tahoma" panose="020B0604030504040204" pitchFamily="34" charset="0"/>
              </a:rPr>
              <a:t>SECURITY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7" name="Rectangle 7886">
            <a:extLst>
              <a:ext uri="{FF2B5EF4-FFF2-40B4-BE49-F238E27FC236}">
                <a16:creationId xmlns:a16="http://schemas.microsoft.com/office/drawing/2014/main" id="{60F31D2B-AB17-43EB-9544-3A8DFE548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50" y="3624264"/>
            <a:ext cx="1989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808080"/>
                </a:solidFill>
                <a:latin typeface="Tahoma" panose="020B0604030504040204" pitchFamily="34" charset="0"/>
              </a:rPr>
              <a:t>OVERSIGHT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48" name="Rectangle 7887">
            <a:extLst>
              <a:ext uri="{FF2B5EF4-FFF2-40B4-BE49-F238E27FC236}">
                <a16:creationId xmlns:a16="http://schemas.microsoft.com/office/drawing/2014/main" id="{E0086224-7AF7-4C22-BD2F-9B472E806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9888" y="4021139"/>
            <a:ext cx="154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808080"/>
                </a:solidFill>
                <a:latin typeface="Tahoma" panose="020B0604030504040204" pitchFamily="34" charset="0"/>
              </a:rPr>
              <a:t>COUNCIL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49" name="Group 7888">
            <a:extLst>
              <a:ext uri="{FF2B5EF4-FFF2-40B4-BE49-F238E27FC236}">
                <a16:creationId xmlns:a16="http://schemas.microsoft.com/office/drawing/2014/main" id="{2A1D00C4-27DE-49AD-BD25-3B7A4B373B90}"/>
              </a:ext>
            </a:extLst>
          </p:cNvPr>
          <p:cNvGrpSpPr>
            <a:grpSpLocks/>
          </p:cNvGrpSpPr>
          <p:nvPr/>
        </p:nvGrpSpPr>
        <p:grpSpPr bwMode="auto">
          <a:xfrm>
            <a:off x="5029201" y="2787650"/>
            <a:ext cx="2352675" cy="1651000"/>
            <a:chOff x="2208" y="1676"/>
            <a:chExt cx="1482" cy="1040"/>
          </a:xfrm>
        </p:grpSpPr>
        <p:sp>
          <p:nvSpPr>
            <p:cNvPr id="7419" name="Rectangle 7889">
              <a:extLst>
                <a:ext uri="{FF2B5EF4-FFF2-40B4-BE49-F238E27FC236}">
                  <a16:creationId xmlns:a16="http://schemas.microsoft.com/office/drawing/2014/main" id="{0B2EEB52-2CDA-4003-9249-B4DC13AD3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1691"/>
              <a:ext cx="1466" cy="102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420" name="Group 7890">
              <a:extLst>
                <a:ext uri="{FF2B5EF4-FFF2-40B4-BE49-F238E27FC236}">
                  <a16:creationId xmlns:a16="http://schemas.microsoft.com/office/drawing/2014/main" id="{950310FD-79E6-44CE-9E76-AB4C69B118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1676"/>
              <a:ext cx="1466" cy="1024"/>
              <a:chOff x="2208" y="1676"/>
              <a:chExt cx="1466" cy="1024"/>
            </a:xfrm>
          </p:grpSpPr>
          <p:sp>
            <p:nvSpPr>
              <p:cNvPr id="7422" name="Rectangle 7891">
                <a:extLst>
                  <a:ext uri="{FF2B5EF4-FFF2-40B4-BE49-F238E27FC236}">
                    <a16:creationId xmlns:a16="http://schemas.microsoft.com/office/drawing/2014/main" id="{FBF2D871-6ACD-407E-BEDE-E44B05FAF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676"/>
                <a:ext cx="1466" cy="9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3" name="Rectangle 7892">
                <a:extLst>
                  <a:ext uri="{FF2B5EF4-FFF2-40B4-BE49-F238E27FC236}">
                    <a16:creationId xmlns:a16="http://schemas.microsoft.com/office/drawing/2014/main" id="{29509DC8-2492-4EC3-86CB-8B88B0838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685"/>
                <a:ext cx="1466" cy="12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4" name="Rectangle 7893">
                <a:extLst>
                  <a:ext uri="{FF2B5EF4-FFF2-40B4-BE49-F238E27FC236}">
                    <a16:creationId xmlns:a16="http://schemas.microsoft.com/office/drawing/2014/main" id="{6C83CEE8-5589-4A23-A7EC-E3166A4EFF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697"/>
                <a:ext cx="1466" cy="10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5" name="Rectangle 7894">
                <a:extLst>
                  <a:ext uri="{FF2B5EF4-FFF2-40B4-BE49-F238E27FC236}">
                    <a16:creationId xmlns:a16="http://schemas.microsoft.com/office/drawing/2014/main" id="{8591D3ED-B425-4427-899E-EE641CF7F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07"/>
                <a:ext cx="1466" cy="12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6" name="Rectangle 7895">
                <a:extLst>
                  <a:ext uri="{FF2B5EF4-FFF2-40B4-BE49-F238E27FC236}">
                    <a16:creationId xmlns:a16="http://schemas.microsoft.com/office/drawing/2014/main" id="{8F4C6D95-F04C-4306-9ECC-6DAE5E170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19"/>
                <a:ext cx="1466" cy="10"/>
              </a:xfrm>
              <a:prstGeom prst="rect">
                <a:avLst/>
              </a:prstGeom>
              <a:solidFill>
                <a:srgbClr val="C6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7" name="Rectangle 7896">
                <a:extLst>
                  <a:ext uri="{FF2B5EF4-FFF2-40B4-BE49-F238E27FC236}">
                    <a16:creationId xmlns:a16="http://schemas.microsoft.com/office/drawing/2014/main" id="{9F235673-0447-412F-90FD-DDC13A0B3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29"/>
                <a:ext cx="1466" cy="10"/>
              </a:xfrm>
              <a:prstGeom prst="rect">
                <a:avLst/>
              </a:prstGeom>
              <a:solidFill>
                <a:srgbClr val="C6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8" name="Rectangle 7897">
                <a:extLst>
                  <a:ext uri="{FF2B5EF4-FFF2-40B4-BE49-F238E27FC236}">
                    <a16:creationId xmlns:a16="http://schemas.microsoft.com/office/drawing/2014/main" id="{BEF58B8E-173C-4BFB-B64F-0B5BAA5378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39"/>
                <a:ext cx="1466" cy="11"/>
              </a:xfrm>
              <a:prstGeom prst="rect">
                <a:avLst/>
              </a:prstGeom>
              <a:solidFill>
                <a:srgbClr val="C5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29" name="Rectangle 7898">
                <a:extLst>
                  <a:ext uri="{FF2B5EF4-FFF2-40B4-BE49-F238E27FC236}">
                    <a16:creationId xmlns:a16="http://schemas.microsoft.com/office/drawing/2014/main" id="{4E494167-C1B0-46D8-9C2C-830673E89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50"/>
                <a:ext cx="1466" cy="10"/>
              </a:xfrm>
              <a:prstGeom prst="rect">
                <a:avLst/>
              </a:prstGeom>
              <a:solidFill>
                <a:srgbClr val="C5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0" name="Rectangle 7899">
                <a:extLst>
                  <a:ext uri="{FF2B5EF4-FFF2-40B4-BE49-F238E27FC236}">
                    <a16:creationId xmlns:a16="http://schemas.microsoft.com/office/drawing/2014/main" id="{D4DB0CBD-1607-4F38-84DF-D05EF8EE50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60"/>
                <a:ext cx="1466" cy="12"/>
              </a:xfrm>
              <a:prstGeom prst="rect">
                <a:avLst/>
              </a:prstGeom>
              <a:solidFill>
                <a:srgbClr val="C4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1" name="Rectangle 7900">
                <a:extLst>
                  <a:ext uri="{FF2B5EF4-FFF2-40B4-BE49-F238E27FC236}">
                    <a16:creationId xmlns:a16="http://schemas.microsoft.com/office/drawing/2014/main" id="{9128E120-96BE-4F70-B9EC-201009CBF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72"/>
                <a:ext cx="1466" cy="10"/>
              </a:xfrm>
              <a:prstGeom prst="rect">
                <a:avLst/>
              </a:prstGeom>
              <a:solidFill>
                <a:srgbClr val="C4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2" name="Rectangle 7901">
                <a:extLst>
                  <a:ext uri="{FF2B5EF4-FFF2-40B4-BE49-F238E27FC236}">
                    <a16:creationId xmlns:a16="http://schemas.microsoft.com/office/drawing/2014/main" id="{22907FC7-1E0D-4059-BA06-1FCD423E6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82"/>
                <a:ext cx="1466" cy="10"/>
              </a:xfrm>
              <a:prstGeom prst="rect">
                <a:avLst/>
              </a:prstGeom>
              <a:solidFill>
                <a:srgbClr val="C3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3" name="Rectangle 7902">
                <a:extLst>
                  <a:ext uri="{FF2B5EF4-FFF2-40B4-BE49-F238E27FC236}">
                    <a16:creationId xmlns:a16="http://schemas.microsoft.com/office/drawing/2014/main" id="{3D22BF11-2DA3-4CA8-81D6-986C19E88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792"/>
                <a:ext cx="1466" cy="12"/>
              </a:xfrm>
              <a:prstGeom prst="rect">
                <a:avLst/>
              </a:prstGeom>
              <a:solidFill>
                <a:srgbClr val="C2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4" name="Rectangle 7903">
                <a:extLst>
                  <a:ext uri="{FF2B5EF4-FFF2-40B4-BE49-F238E27FC236}">
                    <a16:creationId xmlns:a16="http://schemas.microsoft.com/office/drawing/2014/main" id="{07D450F7-FDD9-4EF2-AFED-E8B1B3869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04"/>
                <a:ext cx="1466" cy="10"/>
              </a:xfrm>
              <a:prstGeom prst="rect">
                <a:avLst/>
              </a:prstGeom>
              <a:solidFill>
                <a:srgbClr val="C1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5" name="Rectangle 7904">
                <a:extLst>
                  <a:ext uri="{FF2B5EF4-FFF2-40B4-BE49-F238E27FC236}">
                    <a16:creationId xmlns:a16="http://schemas.microsoft.com/office/drawing/2014/main" id="{C1B3167D-B342-49AF-B1FC-7F73FCE35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14"/>
                <a:ext cx="1466" cy="11"/>
              </a:xfrm>
              <a:prstGeom prst="rect">
                <a:avLst/>
              </a:prstGeom>
              <a:solidFill>
                <a:srgbClr val="C0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6" name="Rectangle 7905">
                <a:extLst>
                  <a:ext uri="{FF2B5EF4-FFF2-40B4-BE49-F238E27FC236}">
                    <a16:creationId xmlns:a16="http://schemas.microsoft.com/office/drawing/2014/main" id="{E17C2F11-C64D-4FEE-B7EA-207B3A5A7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25"/>
                <a:ext cx="1466" cy="10"/>
              </a:xfrm>
              <a:prstGeom prst="rect">
                <a:avLst/>
              </a:prstGeom>
              <a:solidFill>
                <a:srgbClr val="BF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7" name="Rectangle 7906">
                <a:extLst>
                  <a:ext uri="{FF2B5EF4-FFF2-40B4-BE49-F238E27FC236}">
                    <a16:creationId xmlns:a16="http://schemas.microsoft.com/office/drawing/2014/main" id="{B1685B1C-E1A2-469A-AA08-A542FCF0C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35"/>
                <a:ext cx="1466" cy="12"/>
              </a:xfrm>
              <a:prstGeom prst="rect">
                <a:avLst/>
              </a:prstGeom>
              <a:solidFill>
                <a:srgbClr val="BE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8" name="Rectangle 7907">
                <a:extLst>
                  <a:ext uri="{FF2B5EF4-FFF2-40B4-BE49-F238E27FC236}">
                    <a16:creationId xmlns:a16="http://schemas.microsoft.com/office/drawing/2014/main" id="{2ECD1AA2-007E-4B0E-BD61-D3D264A86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47"/>
                <a:ext cx="1466" cy="10"/>
              </a:xfrm>
              <a:prstGeom prst="rect">
                <a:avLst/>
              </a:prstGeom>
              <a:solidFill>
                <a:srgbClr val="BD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39" name="Rectangle 7908">
                <a:extLst>
                  <a:ext uri="{FF2B5EF4-FFF2-40B4-BE49-F238E27FC236}">
                    <a16:creationId xmlns:a16="http://schemas.microsoft.com/office/drawing/2014/main" id="{8D546A6A-C253-48DD-B6B6-AE042D6511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57"/>
                <a:ext cx="1466" cy="10"/>
              </a:xfrm>
              <a:prstGeom prst="rect">
                <a:avLst/>
              </a:prstGeom>
              <a:solidFill>
                <a:srgbClr val="BB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0" name="Rectangle 7909">
                <a:extLst>
                  <a:ext uri="{FF2B5EF4-FFF2-40B4-BE49-F238E27FC236}">
                    <a16:creationId xmlns:a16="http://schemas.microsoft.com/office/drawing/2014/main" id="{2EDF4265-00FE-4C46-966B-9B19D28171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67"/>
                <a:ext cx="1466" cy="12"/>
              </a:xfrm>
              <a:prstGeom prst="rect">
                <a:avLst/>
              </a:prstGeom>
              <a:solidFill>
                <a:srgbClr val="BA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1" name="Rectangle 7910">
                <a:extLst>
                  <a:ext uri="{FF2B5EF4-FFF2-40B4-BE49-F238E27FC236}">
                    <a16:creationId xmlns:a16="http://schemas.microsoft.com/office/drawing/2014/main" id="{52D32DAD-4B1C-462E-8C58-4E0E644A5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79"/>
                <a:ext cx="1466" cy="10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2" name="Rectangle 7911">
                <a:extLst>
                  <a:ext uri="{FF2B5EF4-FFF2-40B4-BE49-F238E27FC236}">
                    <a16:creationId xmlns:a16="http://schemas.microsoft.com/office/drawing/2014/main" id="{B85C23EF-DAEC-49F6-94FD-C8D7E2F3F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89"/>
                <a:ext cx="1466" cy="11"/>
              </a:xfrm>
              <a:prstGeom prst="rect">
                <a:avLst/>
              </a:prstGeom>
              <a:solidFill>
                <a:srgbClr val="B7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3" name="Rectangle 7912">
                <a:extLst>
                  <a:ext uri="{FF2B5EF4-FFF2-40B4-BE49-F238E27FC236}">
                    <a16:creationId xmlns:a16="http://schemas.microsoft.com/office/drawing/2014/main" id="{1BF00935-8EFF-44EE-B04D-7C6781317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00"/>
                <a:ext cx="1466" cy="10"/>
              </a:xfrm>
              <a:prstGeom prst="rect">
                <a:avLst/>
              </a:prstGeom>
              <a:solidFill>
                <a:srgbClr val="B6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4" name="Rectangle 7913">
                <a:extLst>
                  <a:ext uri="{FF2B5EF4-FFF2-40B4-BE49-F238E27FC236}">
                    <a16:creationId xmlns:a16="http://schemas.microsoft.com/office/drawing/2014/main" id="{E31D8422-57FC-4E19-8B5A-706FA82EB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10"/>
                <a:ext cx="1466" cy="10"/>
              </a:xfrm>
              <a:prstGeom prst="rect">
                <a:avLst/>
              </a:prstGeom>
              <a:solidFill>
                <a:srgbClr val="B4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5" name="Rectangle 7914">
                <a:extLst>
                  <a:ext uri="{FF2B5EF4-FFF2-40B4-BE49-F238E27FC236}">
                    <a16:creationId xmlns:a16="http://schemas.microsoft.com/office/drawing/2014/main" id="{DDEC9269-FC47-4663-9534-1B8D60026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20"/>
                <a:ext cx="1466" cy="1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6" name="Rectangle 7915">
                <a:extLst>
                  <a:ext uri="{FF2B5EF4-FFF2-40B4-BE49-F238E27FC236}">
                    <a16:creationId xmlns:a16="http://schemas.microsoft.com/office/drawing/2014/main" id="{36CC3190-21DE-43CB-A2E8-33D6D0E4D5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32"/>
                <a:ext cx="1466" cy="10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7" name="Rectangle 7916">
                <a:extLst>
                  <a:ext uri="{FF2B5EF4-FFF2-40B4-BE49-F238E27FC236}">
                    <a16:creationId xmlns:a16="http://schemas.microsoft.com/office/drawing/2014/main" id="{C19CAD15-7FFC-41F2-96B6-9DA778685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42"/>
                <a:ext cx="1466" cy="1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8" name="Rectangle 7917">
                <a:extLst>
                  <a:ext uri="{FF2B5EF4-FFF2-40B4-BE49-F238E27FC236}">
                    <a16:creationId xmlns:a16="http://schemas.microsoft.com/office/drawing/2014/main" id="{4F14E6A3-6C18-488F-A5B9-14CDBD53C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54"/>
                <a:ext cx="1466" cy="10"/>
              </a:xfrm>
              <a:prstGeom prst="rect">
                <a:avLst/>
              </a:prstGeom>
              <a:solidFill>
                <a:srgbClr val="AD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49" name="Rectangle 7918">
                <a:extLst>
                  <a:ext uri="{FF2B5EF4-FFF2-40B4-BE49-F238E27FC236}">
                    <a16:creationId xmlns:a16="http://schemas.microsoft.com/office/drawing/2014/main" id="{428FBC7C-D65D-41A1-B9AA-B868F2060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64"/>
                <a:ext cx="1466" cy="10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0" name="Rectangle 7919">
                <a:extLst>
                  <a:ext uri="{FF2B5EF4-FFF2-40B4-BE49-F238E27FC236}">
                    <a16:creationId xmlns:a16="http://schemas.microsoft.com/office/drawing/2014/main" id="{81ACEC9F-F9CB-4D48-B8AA-B8FA42B9B2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74"/>
                <a:ext cx="1466" cy="11"/>
              </a:xfrm>
              <a:prstGeom prst="rect">
                <a:avLst/>
              </a:prstGeom>
              <a:solidFill>
                <a:srgbClr val="AA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1" name="Rectangle 7920">
                <a:extLst>
                  <a:ext uri="{FF2B5EF4-FFF2-40B4-BE49-F238E27FC236}">
                    <a16:creationId xmlns:a16="http://schemas.microsoft.com/office/drawing/2014/main" id="{4F15FEFC-3071-4D3B-BD6C-59C4B5893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85"/>
                <a:ext cx="1466" cy="10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2" name="Rectangle 7921">
                <a:extLst>
                  <a:ext uri="{FF2B5EF4-FFF2-40B4-BE49-F238E27FC236}">
                    <a16:creationId xmlns:a16="http://schemas.microsoft.com/office/drawing/2014/main" id="{539DB6FB-795B-4DA4-BCDE-7B870D4A8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995"/>
                <a:ext cx="1466" cy="12"/>
              </a:xfrm>
              <a:prstGeom prst="rect">
                <a:avLst/>
              </a:prstGeom>
              <a:solidFill>
                <a:srgbClr val="A7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3" name="Rectangle 7922">
                <a:extLst>
                  <a:ext uri="{FF2B5EF4-FFF2-40B4-BE49-F238E27FC236}">
                    <a16:creationId xmlns:a16="http://schemas.microsoft.com/office/drawing/2014/main" id="{6AA4C414-2A8C-4948-A4E3-8997C93A4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07"/>
                <a:ext cx="1466" cy="10"/>
              </a:xfrm>
              <a:prstGeom prst="rect">
                <a:avLst/>
              </a:prstGeom>
              <a:solidFill>
                <a:srgbClr val="A6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4" name="Rectangle 7923">
                <a:extLst>
                  <a:ext uri="{FF2B5EF4-FFF2-40B4-BE49-F238E27FC236}">
                    <a16:creationId xmlns:a16="http://schemas.microsoft.com/office/drawing/2014/main" id="{595D7EAF-F88A-483C-A0B5-C247AB248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17"/>
                <a:ext cx="1466" cy="10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5" name="Rectangle 7924">
                <a:extLst>
                  <a:ext uri="{FF2B5EF4-FFF2-40B4-BE49-F238E27FC236}">
                    <a16:creationId xmlns:a16="http://schemas.microsoft.com/office/drawing/2014/main" id="{E8053342-EA6B-4FC8-BFF5-3ED43FF60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27"/>
                <a:ext cx="1466" cy="12"/>
              </a:xfrm>
              <a:prstGeom prst="rect">
                <a:avLst/>
              </a:prstGeom>
              <a:solidFill>
                <a:srgbClr val="A3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6" name="Rectangle 7925">
                <a:extLst>
                  <a:ext uri="{FF2B5EF4-FFF2-40B4-BE49-F238E27FC236}">
                    <a16:creationId xmlns:a16="http://schemas.microsoft.com/office/drawing/2014/main" id="{C520D2EE-DF46-4DCA-96B5-FBFACCEED1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39"/>
                <a:ext cx="1466" cy="9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7" name="Rectangle 7926">
                <a:extLst>
                  <a:ext uri="{FF2B5EF4-FFF2-40B4-BE49-F238E27FC236}">
                    <a16:creationId xmlns:a16="http://schemas.microsoft.com/office/drawing/2014/main" id="{E5B9C3F2-97E5-4864-8092-25146D67D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48"/>
                <a:ext cx="1466" cy="1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8" name="Rectangle 7927">
                <a:extLst>
                  <a:ext uri="{FF2B5EF4-FFF2-40B4-BE49-F238E27FC236}">
                    <a16:creationId xmlns:a16="http://schemas.microsoft.com/office/drawing/2014/main" id="{1C7586C7-352E-4F99-ACB9-BB9918069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60"/>
                <a:ext cx="1466" cy="10"/>
              </a:xfrm>
              <a:prstGeom prst="rect">
                <a:avLst/>
              </a:prstGeom>
              <a:solidFill>
                <a:srgbClr val="9F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59" name="Rectangle 7928">
                <a:extLst>
                  <a:ext uri="{FF2B5EF4-FFF2-40B4-BE49-F238E27FC236}">
                    <a16:creationId xmlns:a16="http://schemas.microsoft.com/office/drawing/2014/main" id="{C8268FF6-E360-483E-B6E4-B979C23D0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1466" cy="10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0" name="Rectangle 7929">
                <a:extLst>
                  <a:ext uri="{FF2B5EF4-FFF2-40B4-BE49-F238E27FC236}">
                    <a16:creationId xmlns:a16="http://schemas.microsoft.com/office/drawing/2014/main" id="{7AA807D5-686E-430A-A4EA-C9C92A1965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80"/>
                <a:ext cx="1466" cy="1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1" name="Rectangle 7930">
                <a:extLst>
                  <a:ext uri="{FF2B5EF4-FFF2-40B4-BE49-F238E27FC236}">
                    <a16:creationId xmlns:a16="http://schemas.microsoft.com/office/drawing/2014/main" id="{9B3B30BA-5F8D-4CD8-8AFB-51B4E3DFA1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92"/>
                <a:ext cx="1466" cy="10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2" name="Rectangle 7931">
                <a:extLst>
                  <a:ext uri="{FF2B5EF4-FFF2-40B4-BE49-F238E27FC236}">
                    <a16:creationId xmlns:a16="http://schemas.microsoft.com/office/drawing/2014/main" id="{CD813686-4B25-47D1-A64B-AA57E1F42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02"/>
                <a:ext cx="1466" cy="1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3" name="Rectangle 7932">
                <a:extLst>
                  <a:ext uri="{FF2B5EF4-FFF2-40B4-BE49-F238E27FC236}">
                    <a16:creationId xmlns:a16="http://schemas.microsoft.com/office/drawing/2014/main" id="{6A924E1E-AC8A-4004-ACA0-5C1F06E417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14"/>
                <a:ext cx="1466" cy="9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4" name="Rectangle 7933">
                <a:extLst>
                  <a:ext uri="{FF2B5EF4-FFF2-40B4-BE49-F238E27FC236}">
                    <a16:creationId xmlns:a16="http://schemas.microsoft.com/office/drawing/2014/main" id="{3E153A2C-7EBE-4AE3-ADC9-E2E98DB4A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23"/>
                <a:ext cx="1466" cy="10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5" name="Rectangle 7934">
                <a:extLst>
                  <a:ext uri="{FF2B5EF4-FFF2-40B4-BE49-F238E27FC236}">
                    <a16:creationId xmlns:a16="http://schemas.microsoft.com/office/drawing/2014/main" id="{5D8D6322-1A3E-4A82-899D-3FD2E70BF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33"/>
                <a:ext cx="1466" cy="1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6" name="Rectangle 7935">
                <a:extLst>
                  <a:ext uri="{FF2B5EF4-FFF2-40B4-BE49-F238E27FC236}">
                    <a16:creationId xmlns:a16="http://schemas.microsoft.com/office/drawing/2014/main" id="{F4944BA4-BFFE-4FFC-89CB-887F4A9F3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45"/>
                <a:ext cx="1466" cy="10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7" name="Rectangle 7936">
                <a:extLst>
                  <a:ext uri="{FF2B5EF4-FFF2-40B4-BE49-F238E27FC236}">
                    <a16:creationId xmlns:a16="http://schemas.microsoft.com/office/drawing/2014/main" id="{A83076D0-35E6-41F8-8B62-D0584157F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55"/>
                <a:ext cx="1466" cy="1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8" name="Rectangle 7937">
                <a:extLst>
                  <a:ext uri="{FF2B5EF4-FFF2-40B4-BE49-F238E27FC236}">
                    <a16:creationId xmlns:a16="http://schemas.microsoft.com/office/drawing/2014/main" id="{08B8871B-8738-49D7-8502-564092FF4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67"/>
                <a:ext cx="1466" cy="10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69" name="Rectangle 7938">
                <a:extLst>
                  <a:ext uri="{FF2B5EF4-FFF2-40B4-BE49-F238E27FC236}">
                    <a16:creationId xmlns:a16="http://schemas.microsoft.com/office/drawing/2014/main" id="{55277380-B81B-43C2-A666-726CB6EDC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77"/>
                <a:ext cx="1466" cy="1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0" name="Rectangle 7939">
                <a:extLst>
                  <a:ext uri="{FF2B5EF4-FFF2-40B4-BE49-F238E27FC236}">
                    <a16:creationId xmlns:a16="http://schemas.microsoft.com/office/drawing/2014/main" id="{C5D28898-79E8-4F15-8CF0-84FCB2C4DE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89"/>
                <a:ext cx="1466" cy="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1" name="Rectangle 7940">
                <a:extLst>
                  <a:ext uri="{FF2B5EF4-FFF2-40B4-BE49-F238E27FC236}">
                    <a16:creationId xmlns:a16="http://schemas.microsoft.com/office/drawing/2014/main" id="{4D803B27-F578-4103-B6D3-9E08325C2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198"/>
                <a:ext cx="1466" cy="10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2" name="Rectangle 7941">
                <a:extLst>
                  <a:ext uri="{FF2B5EF4-FFF2-40B4-BE49-F238E27FC236}">
                    <a16:creationId xmlns:a16="http://schemas.microsoft.com/office/drawing/2014/main" id="{A306B542-846D-4C3E-9767-ADAA8CFA0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08"/>
                <a:ext cx="1466" cy="1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3" name="Rectangle 7942">
                <a:extLst>
                  <a:ext uri="{FF2B5EF4-FFF2-40B4-BE49-F238E27FC236}">
                    <a16:creationId xmlns:a16="http://schemas.microsoft.com/office/drawing/2014/main" id="{E2636FD4-C630-4458-87FB-B44073AA7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20"/>
                <a:ext cx="1466" cy="10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4" name="Rectangle 7943">
                <a:extLst>
                  <a:ext uri="{FF2B5EF4-FFF2-40B4-BE49-F238E27FC236}">
                    <a16:creationId xmlns:a16="http://schemas.microsoft.com/office/drawing/2014/main" id="{711E88AF-8208-45C1-AB76-48929C126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30"/>
                <a:ext cx="1466" cy="1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5" name="Rectangle 7944">
                <a:extLst>
                  <a:ext uri="{FF2B5EF4-FFF2-40B4-BE49-F238E27FC236}">
                    <a16:creationId xmlns:a16="http://schemas.microsoft.com/office/drawing/2014/main" id="{1B023753-D9A3-4028-B3C6-8B9881EC8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42"/>
                <a:ext cx="1466" cy="10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6" name="Rectangle 7945">
                <a:extLst>
                  <a:ext uri="{FF2B5EF4-FFF2-40B4-BE49-F238E27FC236}">
                    <a16:creationId xmlns:a16="http://schemas.microsoft.com/office/drawing/2014/main" id="{1AF7622E-82FA-4DF6-A55F-4D3644C1F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52"/>
                <a:ext cx="1466" cy="10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7" name="Rectangle 7946">
                <a:extLst>
                  <a:ext uri="{FF2B5EF4-FFF2-40B4-BE49-F238E27FC236}">
                    <a16:creationId xmlns:a16="http://schemas.microsoft.com/office/drawing/2014/main" id="{CC4708E4-6528-4E4B-AAB2-89926C470B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62"/>
                <a:ext cx="1466" cy="11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8" name="Rectangle 7947">
                <a:extLst>
                  <a:ext uri="{FF2B5EF4-FFF2-40B4-BE49-F238E27FC236}">
                    <a16:creationId xmlns:a16="http://schemas.microsoft.com/office/drawing/2014/main" id="{41655D9E-C976-4B34-9C26-F3845BBE6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73"/>
                <a:ext cx="1466" cy="10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79" name="Rectangle 7948">
                <a:extLst>
                  <a:ext uri="{FF2B5EF4-FFF2-40B4-BE49-F238E27FC236}">
                    <a16:creationId xmlns:a16="http://schemas.microsoft.com/office/drawing/2014/main" id="{2070CBB4-2B5E-4ADB-8B17-FE1E1F9D7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83"/>
                <a:ext cx="1466" cy="1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0" name="Rectangle 7949">
                <a:extLst>
                  <a:ext uri="{FF2B5EF4-FFF2-40B4-BE49-F238E27FC236}">
                    <a16:creationId xmlns:a16="http://schemas.microsoft.com/office/drawing/2014/main" id="{41E144BD-AAEE-4B92-9C4F-EE7D18F9C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295"/>
                <a:ext cx="1466" cy="10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1" name="Rectangle 7950">
                <a:extLst>
                  <a:ext uri="{FF2B5EF4-FFF2-40B4-BE49-F238E27FC236}">
                    <a16:creationId xmlns:a16="http://schemas.microsoft.com/office/drawing/2014/main" id="{05FA3265-3D19-442B-9B66-7A8CECE9E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05"/>
                <a:ext cx="1466" cy="10"/>
              </a:xfrm>
              <a:prstGeom prst="rect">
                <a:avLst/>
              </a:prstGeom>
              <a:solidFill>
                <a:srgbClr val="9F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2" name="Rectangle 7951">
                <a:extLst>
                  <a:ext uri="{FF2B5EF4-FFF2-40B4-BE49-F238E27FC236}">
                    <a16:creationId xmlns:a16="http://schemas.microsoft.com/office/drawing/2014/main" id="{041A2162-B8E5-4AE7-BC34-8CDA398FE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15"/>
                <a:ext cx="1466" cy="1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3" name="Rectangle 7952">
                <a:extLst>
                  <a:ext uri="{FF2B5EF4-FFF2-40B4-BE49-F238E27FC236}">
                    <a16:creationId xmlns:a16="http://schemas.microsoft.com/office/drawing/2014/main" id="{667FE5CB-1C1E-43F9-A250-249B46637A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27"/>
                <a:ext cx="1466" cy="10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4" name="Rectangle 7953">
                <a:extLst>
                  <a:ext uri="{FF2B5EF4-FFF2-40B4-BE49-F238E27FC236}">
                    <a16:creationId xmlns:a16="http://schemas.microsoft.com/office/drawing/2014/main" id="{FF78B0A5-3387-4F1A-B13A-6C73E031F7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37"/>
                <a:ext cx="1466" cy="11"/>
              </a:xfrm>
              <a:prstGeom prst="rect">
                <a:avLst/>
              </a:prstGeom>
              <a:solidFill>
                <a:srgbClr val="A3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5" name="Rectangle 7954">
                <a:extLst>
                  <a:ext uri="{FF2B5EF4-FFF2-40B4-BE49-F238E27FC236}">
                    <a16:creationId xmlns:a16="http://schemas.microsoft.com/office/drawing/2014/main" id="{615630BB-A7AF-4016-BC1A-A94B9BEB5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48"/>
                <a:ext cx="1466" cy="10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6" name="Rectangle 7955">
                <a:extLst>
                  <a:ext uri="{FF2B5EF4-FFF2-40B4-BE49-F238E27FC236}">
                    <a16:creationId xmlns:a16="http://schemas.microsoft.com/office/drawing/2014/main" id="{8EFDEA62-F0CB-41EF-8084-93D5B6CE7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58"/>
                <a:ext cx="1466" cy="10"/>
              </a:xfrm>
              <a:prstGeom prst="rect">
                <a:avLst/>
              </a:prstGeom>
              <a:solidFill>
                <a:srgbClr val="A6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7" name="Rectangle 7956">
                <a:extLst>
                  <a:ext uri="{FF2B5EF4-FFF2-40B4-BE49-F238E27FC236}">
                    <a16:creationId xmlns:a16="http://schemas.microsoft.com/office/drawing/2014/main" id="{1A2393E6-CF2C-46B2-A1D2-28B5B360E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68"/>
                <a:ext cx="1466" cy="12"/>
              </a:xfrm>
              <a:prstGeom prst="rect">
                <a:avLst/>
              </a:prstGeom>
              <a:solidFill>
                <a:srgbClr val="A7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8" name="Rectangle 7957">
                <a:extLst>
                  <a:ext uri="{FF2B5EF4-FFF2-40B4-BE49-F238E27FC236}">
                    <a16:creationId xmlns:a16="http://schemas.microsoft.com/office/drawing/2014/main" id="{913504A0-8E1E-4421-A5B5-BF1B560A5E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80"/>
                <a:ext cx="1466" cy="10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89" name="Rectangle 7958">
                <a:extLst>
                  <a:ext uri="{FF2B5EF4-FFF2-40B4-BE49-F238E27FC236}">
                    <a16:creationId xmlns:a16="http://schemas.microsoft.com/office/drawing/2014/main" id="{8B103732-401E-4045-A476-95FA43EF05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90"/>
                <a:ext cx="1466" cy="12"/>
              </a:xfrm>
              <a:prstGeom prst="rect">
                <a:avLst/>
              </a:prstGeom>
              <a:solidFill>
                <a:srgbClr val="AA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0" name="Rectangle 7959">
                <a:extLst>
                  <a:ext uri="{FF2B5EF4-FFF2-40B4-BE49-F238E27FC236}">
                    <a16:creationId xmlns:a16="http://schemas.microsoft.com/office/drawing/2014/main" id="{19955DF8-03A9-456A-BB4A-D3C5F0EA3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02"/>
                <a:ext cx="1466" cy="10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1" name="Rectangle 7960">
                <a:extLst>
                  <a:ext uri="{FF2B5EF4-FFF2-40B4-BE49-F238E27FC236}">
                    <a16:creationId xmlns:a16="http://schemas.microsoft.com/office/drawing/2014/main" id="{FBA9E5F2-7AC5-45B9-9625-15015842B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12"/>
                <a:ext cx="1466" cy="9"/>
              </a:xfrm>
              <a:prstGeom prst="rect">
                <a:avLst/>
              </a:prstGeom>
              <a:solidFill>
                <a:srgbClr val="AD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2" name="Rectangle 7961">
                <a:extLst>
                  <a:ext uri="{FF2B5EF4-FFF2-40B4-BE49-F238E27FC236}">
                    <a16:creationId xmlns:a16="http://schemas.microsoft.com/office/drawing/2014/main" id="{DF4E038C-901C-4FA7-B901-0C68B9CA1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21"/>
                <a:ext cx="1466" cy="12"/>
              </a:xfrm>
              <a:prstGeom prst="rect">
                <a:avLst/>
              </a:prstGeom>
              <a:solidFill>
                <a:srgbClr val="AF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3" name="Rectangle 7962">
                <a:extLst>
                  <a:ext uri="{FF2B5EF4-FFF2-40B4-BE49-F238E27FC236}">
                    <a16:creationId xmlns:a16="http://schemas.microsoft.com/office/drawing/2014/main" id="{E2EBBBDC-0B2B-4AE6-959A-13085CC400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33"/>
                <a:ext cx="1466" cy="10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4" name="Rectangle 7963">
                <a:extLst>
                  <a:ext uri="{FF2B5EF4-FFF2-40B4-BE49-F238E27FC236}">
                    <a16:creationId xmlns:a16="http://schemas.microsoft.com/office/drawing/2014/main" id="{02F32048-F494-4867-B2B8-23F557704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43"/>
                <a:ext cx="1466" cy="1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5" name="Rectangle 7964">
                <a:extLst>
                  <a:ext uri="{FF2B5EF4-FFF2-40B4-BE49-F238E27FC236}">
                    <a16:creationId xmlns:a16="http://schemas.microsoft.com/office/drawing/2014/main" id="{59229ADE-34C3-4E27-BA9B-2DA53DE82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55"/>
                <a:ext cx="1466" cy="10"/>
              </a:xfrm>
              <a:prstGeom prst="rect">
                <a:avLst/>
              </a:prstGeom>
              <a:solidFill>
                <a:srgbClr val="B4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6" name="Rectangle 7965">
                <a:extLst>
                  <a:ext uri="{FF2B5EF4-FFF2-40B4-BE49-F238E27FC236}">
                    <a16:creationId xmlns:a16="http://schemas.microsoft.com/office/drawing/2014/main" id="{4EA42361-A2D7-4199-8265-5DD3CEAEF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65"/>
                <a:ext cx="1466" cy="10"/>
              </a:xfrm>
              <a:prstGeom prst="rect">
                <a:avLst/>
              </a:prstGeom>
              <a:solidFill>
                <a:srgbClr val="B6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7" name="Rectangle 7966">
                <a:extLst>
                  <a:ext uri="{FF2B5EF4-FFF2-40B4-BE49-F238E27FC236}">
                    <a16:creationId xmlns:a16="http://schemas.microsoft.com/office/drawing/2014/main" id="{A835F13D-3B2D-4360-87AC-978732FC0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75"/>
                <a:ext cx="1466" cy="12"/>
              </a:xfrm>
              <a:prstGeom prst="rect">
                <a:avLst/>
              </a:prstGeom>
              <a:solidFill>
                <a:srgbClr val="B7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8" name="Rectangle 7967">
                <a:extLst>
                  <a:ext uri="{FF2B5EF4-FFF2-40B4-BE49-F238E27FC236}">
                    <a16:creationId xmlns:a16="http://schemas.microsoft.com/office/drawing/2014/main" id="{7EB358EB-6F6E-4350-8508-D75E04819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87"/>
                <a:ext cx="1466" cy="9"/>
              </a:xfrm>
              <a:prstGeom prst="rect">
                <a:avLst/>
              </a:prstGeom>
              <a:solidFill>
                <a:srgbClr val="B9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99" name="Rectangle 7968">
                <a:extLst>
                  <a:ext uri="{FF2B5EF4-FFF2-40B4-BE49-F238E27FC236}">
                    <a16:creationId xmlns:a16="http://schemas.microsoft.com/office/drawing/2014/main" id="{09155417-E37C-49AE-8452-692572EB4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466" cy="12"/>
              </a:xfrm>
              <a:prstGeom prst="rect">
                <a:avLst/>
              </a:prstGeom>
              <a:solidFill>
                <a:srgbClr val="BA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0" name="Rectangle 7969">
                <a:extLst>
                  <a:ext uri="{FF2B5EF4-FFF2-40B4-BE49-F238E27FC236}">
                    <a16:creationId xmlns:a16="http://schemas.microsoft.com/office/drawing/2014/main" id="{CCAEC58C-C304-4457-B767-C5E55BDC6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08"/>
                <a:ext cx="1466" cy="10"/>
              </a:xfrm>
              <a:prstGeom prst="rect">
                <a:avLst/>
              </a:prstGeom>
              <a:solidFill>
                <a:srgbClr val="BB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1" name="Rectangle 7970">
                <a:extLst>
                  <a:ext uri="{FF2B5EF4-FFF2-40B4-BE49-F238E27FC236}">
                    <a16:creationId xmlns:a16="http://schemas.microsoft.com/office/drawing/2014/main" id="{FB568298-2DF1-456E-BBC2-2C5B6E924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18"/>
                <a:ext cx="1466" cy="12"/>
              </a:xfrm>
              <a:prstGeom prst="rect">
                <a:avLst/>
              </a:prstGeom>
              <a:solidFill>
                <a:srgbClr val="BD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2" name="Rectangle 7971">
                <a:extLst>
                  <a:ext uri="{FF2B5EF4-FFF2-40B4-BE49-F238E27FC236}">
                    <a16:creationId xmlns:a16="http://schemas.microsoft.com/office/drawing/2014/main" id="{1642DE81-FB7D-4E99-9840-2D36B3432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30"/>
                <a:ext cx="1466" cy="10"/>
              </a:xfrm>
              <a:prstGeom prst="rect">
                <a:avLst/>
              </a:prstGeom>
              <a:solidFill>
                <a:srgbClr val="BE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3" name="Rectangle 7972">
                <a:extLst>
                  <a:ext uri="{FF2B5EF4-FFF2-40B4-BE49-F238E27FC236}">
                    <a16:creationId xmlns:a16="http://schemas.microsoft.com/office/drawing/2014/main" id="{F60335FC-22BB-4EF0-B657-27C2448F5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40"/>
                <a:ext cx="1466" cy="10"/>
              </a:xfrm>
              <a:prstGeom prst="rect">
                <a:avLst/>
              </a:prstGeom>
              <a:solidFill>
                <a:srgbClr val="BF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4" name="Rectangle 7973">
                <a:extLst>
                  <a:ext uri="{FF2B5EF4-FFF2-40B4-BE49-F238E27FC236}">
                    <a16:creationId xmlns:a16="http://schemas.microsoft.com/office/drawing/2014/main" id="{A72B08C6-B6B4-44B4-9659-604C2660E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50"/>
                <a:ext cx="1466" cy="12"/>
              </a:xfrm>
              <a:prstGeom prst="rect">
                <a:avLst/>
              </a:prstGeom>
              <a:solidFill>
                <a:srgbClr val="C0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5" name="Rectangle 7974">
                <a:extLst>
                  <a:ext uri="{FF2B5EF4-FFF2-40B4-BE49-F238E27FC236}">
                    <a16:creationId xmlns:a16="http://schemas.microsoft.com/office/drawing/2014/main" id="{C6793433-680E-4DE7-901A-EA9E9CDF0B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62"/>
                <a:ext cx="1466" cy="9"/>
              </a:xfrm>
              <a:prstGeom prst="rect">
                <a:avLst/>
              </a:prstGeom>
              <a:solidFill>
                <a:srgbClr val="C1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6" name="Rectangle 7975">
                <a:extLst>
                  <a:ext uri="{FF2B5EF4-FFF2-40B4-BE49-F238E27FC236}">
                    <a16:creationId xmlns:a16="http://schemas.microsoft.com/office/drawing/2014/main" id="{BD0FE6E4-0A4A-4C80-AABF-507ADFC75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71"/>
                <a:ext cx="1466" cy="12"/>
              </a:xfrm>
              <a:prstGeom prst="rect">
                <a:avLst/>
              </a:prstGeom>
              <a:solidFill>
                <a:srgbClr val="C2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7" name="Rectangle 7976">
                <a:extLst>
                  <a:ext uri="{FF2B5EF4-FFF2-40B4-BE49-F238E27FC236}">
                    <a16:creationId xmlns:a16="http://schemas.microsoft.com/office/drawing/2014/main" id="{D41B6BAD-229E-4218-98E3-8CE0F4A9A4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83"/>
                <a:ext cx="1466" cy="10"/>
              </a:xfrm>
              <a:prstGeom prst="rect">
                <a:avLst/>
              </a:prstGeom>
              <a:solidFill>
                <a:srgbClr val="C3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8" name="Rectangle 7977">
                <a:extLst>
                  <a:ext uri="{FF2B5EF4-FFF2-40B4-BE49-F238E27FC236}">
                    <a16:creationId xmlns:a16="http://schemas.microsoft.com/office/drawing/2014/main" id="{4F4FACAB-5DF5-42DB-9A35-E7D2DBD36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93"/>
                <a:ext cx="1466" cy="10"/>
              </a:xfrm>
              <a:prstGeom prst="rect">
                <a:avLst/>
              </a:prstGeom>
              <a:solidFill>
                <a:srgbClr val="C4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09" name="Rectangle 7978">
                <a:extLst>
                  <a:ext uri="{FF2B5EF4-FFF2-40B4-BE49-F238E27FC236}">
                    <a16:creationId xmlns:a16="http://schemas.microsoft.com/office/drawing/2014/main" id="{0F1E55FE-A1F9-4BC0-922A-980B1ADFC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03"/>
                <a:ext cx="1466" cy="12"/>
              </a:xfrm>
              <a:prstGeom prst="rect">
                <a:avLst/>
              </a:prstGeom>
              <a:solidFill>
                <a:srgbClr val="C4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0" name="Rectangle 7979">
                <a:extLst>
                  <a:ext uri="{FF2B5EF4-FFF2-40B4-BE49-F238E27FC236}">
                    <a16:creationId xmlns:a16="http://schemas.microsoft.com/office/drawing/2014/main" id="{94C91C40-83E1-4D35-8F30-15738EB32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15"/>
                <a:ext cx="1466" cy="10"/>
              </a:xfrm>
              <a:prstGeom prst="rect">
                <a:avLst/>
              </a:prstGeom>
              <a:solidFill>
                <a:srgbClr val="C5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1" name="Rectangle 7980">
                <a:extLst>
                  <a:ext uri="{FF2B5EF4-FFF2-40B4-BE49-F238E27FC236}">
                    <a16:creationId xmlns:a16="http://schemas.microsoft.com/office/drawing/2014/main" id="{49DDCBA3-DFDB-4F6A-BCBE-861F9B278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25"/>
                <a:ext cx="1466" cy="12"/>
              </a:xfrm>
              <a:prstGeom prst="rect">
                <a:avLst/>
              </a:prstGeom>
              <a:solidFill>
                <a:srgbClr val="C5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2" name="Rectangle 7981">
                <a:extLst>
                  <a:ext uri="{FF2B5EF4-FFF2-40B4-BE49-F238E27FC236}">
                    <a16:creationId xmlns:a16="http://schemas.microsoft.com/office/drawing/2014/main" id="{4E0324C6-6FF4-4DF4-A049-6632CE7144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37"/>
                <a:ext cx="1466" cy="9"/>
              </a:xfrm>
              <a:prstGeom prst="rect">
                <a:avLst/>
              </a:prstGeom>
              <a:solidFill>
                <a:srgbClr val="C6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3" name="Rectangle 7982">
                <a:extLst>
                  <a:ext uri="{FF2B5EF4-FFF2-40B4-BE49-F238E27FC236}">
                    <a16:creationId xmlns:a16="http://schemas.microsoft.com/office/drawing/2014/main" id="{31C8B5A0-320C-4DD0-9CF6-DD332644D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46"/>
                <a:ext cx="1466" cy="10"/>
              </a:xfrm>
              <a:prstGeom prst="rect">
                <a:avLst/>
              </a:prstGeom>
              <a:solidFill>
                <a:srgbClr val="C6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4" name="Rectangle 7983">
                <a:extLst>
                  <a:ext uri="{FF2B5EF4-FFF2-40B4-BE49-F238E27FC236}">
                    <a16:creationId xmlns:a16="http://schemas.microsoft.com/office/drawing/2014/main" id="{B8407389-7BDE-4241-A212-8F9D785D9E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56"/>
                <a:ext cx="1466" cy="12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5" name="Rectangle 7984">
                <a:extLst>
                  <a:ext uri="{FF2B5EF4-FFF2-40B4-BE49-F238E27FC236}">
                    <a16:creationId xmlns:a16="http://schemas.microsoft.com/office/drawing/2014/main" id="{D7F3CFB6-97CA-412D-8B63-A2160500D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68"/>
                <a:ext cx="1466" cy="10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6" name="Rectangle 7985">
                <a:extLst>
                  <a:ext uri="{FF2B5EF4-FFF2-40B4-BE49-F238E27FC236}">
                    <a16:creationId xmlns:a16="http://schemas.microsoft.com/office/drawing/2014/main" id="{998D6C9E-80C3-4CE8-91C5-97EEE90064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78"/>
                <a:ext cx="1466" cy="12"/>
              </a:xfrm>
              <a:prstGeom prst="rect">
                <a:avLst/>
              </a:prstGeom>
              <a:solidFill>
                <a:srgbClr val="C7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517" name="Rectangle 7986">
                <a:extLst>
                  <a:ext uri="{FF2B5EF4-FFF2-40B4-BE49-F238E27FC236}">
                    <a16:creationId xmlns:a16="http://schemas.microsoft.com/office/drawing/2014/main" id="{E040962A-620D-4DCC-83B3-02675AB28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90"/>
                <a:ext cx="1466" cy="10"/>
              </a:xfrm>
              <a:prstGeom prst="rect">
                <a:avLst/>
              </a:prstGeom>
              <a:solidFill>
                <a:srgbClr val="C8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421" name="Rectangle 7987">
              <a:extLst>
                <a:ext uri="{FF2B5EF4-FFF2-40B4-BE49-F238E27FC236}">
                  <a16:creationId xmlns:a16="http://schemas.microsoft.com/office/drawing/2014/main" id="{C98DF1D1-033E-470A-A508-73A7ECC53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676"/>
              <a:ext cx="1468" cy="1026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50" name="Rectangle 7988">
            <a:extLst>
              <a:ext uri="{FF2B5EF4-FFF2-40B4-BE49-F238E27FC236}">
                <a16:creationId xmlns:a16="http://schemas.microsoft.com/office/drawing/2014/main" id="{0FDE9BA5-1C15-4ED6-96C4-C99FE956B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76" y="2806701"/>
            <a:ext cx="1795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000066"/>
                </a:solidFill>
                <a:latin typeface="Tahoma" panose="020B0604030504040204" pitchFamily="34" charset="0"/>
              </a:rPr>
              <a:t>DOMESTIC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1" name="Rectangle 7989">
            <a:extLst>
              <a:ext uri="{FF2B5EF4-FFF2-40B4-BE49-F238E27FC236}">
                <a16:creationId xmlns:a16="http://schemas.microsoft.com/office/drawing/2014/main" id="{6B6E9BE8-89EA-4745-86B6-1353767EE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5114" y="3203575"/>
            <a:ext cx="17168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000066"/>
                </a:solidFill>
                <a:latin typeface="Tahoma" panose="020B0604030504040204" pitchFamily="34" charset="0"/>
              </a:rPr>
              <a:t>SECURITY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2" name="Rectangle 7990">
            <a:extLst>
              <a:ext uri="{FF2B5EF4-FFF2-40B4-BE49-F238E27FC236}">
                <a16:creationId xmlns:a16="http://schemas.microsoft.com/office/drawing/2014/main" id="{88547856-1D9C-4514-AFBF-B69046503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9" y="3598863"/>
            <a:ext cx="2008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000066"/>
                </a:solidFill>
                <a:latin typeface="Tahoma" panose="020B0604030504040204" pitchFamily="34" charset="0"/>
              </a:rPr>
              <a:t>OVERSIGHT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3" name="Rectangle 7991">
            <a:extLst>
              <a:ext uri="{FF2B5EF4-FFF2-40B4-BE49-F238E27FC236}">
                <a16:creationId xmlns:a16="http://schemas.microsoft.com/office/drawing/2014/main" id="{83C8003C-4CF1-4E86-9145-3FD0E6126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488" y="3995739"/>
            <a:ext cx="154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000066"/>
                </a:solidFill>
                <a:latin typeface="Tahoma" panose="020B0604030504040204" pitchFamily="34" charset="0"/>
              </a:rPr>
              <a:t>COUNCIL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4" name="Rectangle 7992">
            <a:extLst>
              <a:ext uri="{FF2B5EF4-FFF2-40B4-BE49-F238E27FC236}">
                <a16:creationId xmlns:a16="http://schemas.microsoft.com/office/drawing/2014/main" id="{07A68D61-41B1-4357-8ACC-114FBA0FD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4" y="6113463"/>
            <a:ext cx="19682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Seaport Transportation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5" name="Rectangle 7993">
            <a:extLst>
              <a:ext uri="{FF2B5EF4-FFF2-40B4-BE49-F238E27FC236}">
                <a16:creationId xmlns:a16="http://schemas.microsoft.com/office/drawing/2014/main" id="{563C11AF-D15F-42E3-A45B-248075ABB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6326188"/>
            <a:ext cx="2208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&amp; Economic Development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56" name="Group 7994">
            <a:extLst>
              <a:ext uri="{FF2B5EF4-FFF2-40B4-BE49-F238E27FC236}">
                <a16:creationId xmlns:a16="http://schemas.microsoft.com/office/drawing/2014/main" id="{074B5F61-E620-4FDA-8BA4-CF77FE597F9E}"/>
              </a:ext>
            </a:extLst>
          </p:cNvPr>
          <p:cNvGrpSpPr>
            <a:grpSpLocks/>
          </p:cNvGrpSpPr>
          <p:nvPr/>
        </p:nvGrpSpPr>
        <p:grpSpPr bwMode="auto">
          <a:xfrm>
            <a:off x="3767139" y="6064250"/>
            <a:ext cx="2276475" cy="488950"/>
            <a:chOff x="1413" y="3740"/>
            <a:chExt cx="1434" cy="308"/>
          </a:xfrm>
        </p:grpSpPr>
        <p:sp>
          <p:nvSpPr>
            <p:cNvPr id="7278" name="Rectangle 7995">
              <a:extLst>
                <a:ext uri="{FF2B5EF4-FFF2-40B4-BE49-F238E27FC236}">
                  <a16:creationId xmlns:a16="http://schemas.microsoft.com/office/drawing/2014/main" id="{7852B33D-C223-4C3F-8041-E41460ABF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756"/>
              <a:ext cx="1418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279" name="Group 7996">
              <a:extLst>
                <a:ext uri="{FF2B5EF4-FFF2-40B4-BE49-F238E27FC236}">
                  <a16:creationId xmlns:a16="http://schemas.microsoft.com/office/drawing/2014/main" id="{2A52066E-07CF-4AA4-BAFA-4A5C0135E0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3" y="3740"/>
              <a:ext cx="1419" cy="292"/>
              <a:chOff x="1413" y="3740"/>
              <a:chExt cx="1419" cy="292"/>
            </a:xfrm>
          </p:grpSpPr>
          <p:sp>
            <p:nvSpPr>
              <p:cNvPr id="7281" name="Rectangle 7997">
                <a:extLst>
                  <a:ext uri="{FF2B5EF4-FFF2-40B4-BE49-F238E27FC236}">
                    <a16:creationId xmlns:a16="http://schemas.microsoft.com/office/drawing/2014/main" id="{95B665DA-6ECA-4CA4-91B2-E639AE4BD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40"/>
                <a:ext cx="141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2" name="Rectangle 7998">
                <a:extLst>
                  <a:ext uri="{FF2B5EF4-FFF2-40B4-BE49-F238E27FC236}">
                    <a16:creationId xmlns:a16="http://schemas.microsoft.com/office/drawing/2014/main" id="{3466D32C-6307-4C30-AACF-5F78450BB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42"/>
                <a:ext cx="141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3" name="Rectangle 7999">
                <a:extLst>
                  <a:ext uri="{FF2B5EF4-FFF2-40B4-BE49-F238E27FC236}">
                    <a16:creationId xmlns:a16="http://schemas.microsoft.com/office/drawing/2014/main" id="{16917610-01CC-46E7-B3DA-67B7F85B0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44"/>
                <a:ext cx="141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4" name="Rectangle 8000">
                <a:extLst>
                  <a:ext uri="{FF2B5EF4-FFF2-40B4-BE49-F238E27FC236}">
                    <a16:creationId xmlns:a16="http://schemas.microsoft.com/office/drawing/2014/main" id="{34DA1F56-EBDD-4816-A767-9D1CDF29A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46"/>
                <a:ext cx="141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5" name="Rectangle 8001">
                <a:extLst>
                  <a:ext uri="{FF2B5EF4-FFF2-40B4-BE49-F238E27FC236}">
                    <a16:creationId xmlns:a16="http://schemas.microsoft.com/office/drawing/2014/main" id="{34C990E6-6CF3-4C6D-9477-E06EADC4C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48"/>
                <a:ext cx="141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6" name="Rectangle 8002">
                <a:extLst>
                  <a:ext uri="{FF2B5EF4-FFF2-40B4-BE49-F238E27FC236}">
                    <a16:creationId xmlns:a16="http://schemas.microsoft.com/office/drawing/2014/main" id="{BA5D1565-4298-4B3E-9128-84907D433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50"/>
                <a:ext cx="141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7" name="Rectangle 8003">
                <a:extLst>
                  <a:ext uri="{FF2B5EF4-FFF2-40B4-BE49-F238E27FC236}">
                    <a16:creationId xmlns:a16="http://schemas.microsoft.com/office/drawing/2014/main" id="{DA3845EB-D20D-4D43-B77A-3628AFF22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52"/>
                <a:ext cx="1419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8" name="Rectangle 8004">
                <a:extLst>
                  <a:ext uri="{FF2B5EF4-FFF2-40B4-BE49-F238E27FC236}">
                    <a16:creationId xmlns:a16="http://schemas.microsoft.com/office/drawing/2014/main" id="{5F4EE5DA-C8A0-4F43-84F0-77266AB41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56"/>
                <a:ext cx="141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89" name="Rectangle 8005">
                <a:extLst>
                  <a:ext uri="{FF2B5EF4-FFF2-40B4-BE49-F238E27FC236}">
                    <a16:creationId xmlns:a16="http://schemas.microsoft.com/office/drawing/2014/main" id="{C170D293-1765-40E9-A12E-B9E6D7A36B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58"/>
                <a:ext cx="1419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0" name="Rectangle 8006">
                <a:extLst>
                  <a:ext uri="{FF2B5EF4-FFF2-40B4-BE49-F238E27FC236}">
                    <a16:creationId xmlns:a16="http://schemas.microsoft.com/office/drawing/2014/main" id="{51F873EE-7E63-49DC-884E-D2E55C4F1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60"/>
                <a:ext cx="1419" cy="1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1" name="Rectangle 8007">
                <a:extLst>
                  <a:ext uri="{FF2B5EF4-FFF2-40B4-BE49-F238E27FC236}">
                    <a16:creationId xmlns:a16="http://schemas.microsoft.com/office/drawing/2014/main" id="{F6205432-E406-40AC-9272-EB4448963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61"/>
                <a:ext cx="1419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2" name="Rectangle 8008">
                <a:extLst>
                  <a:ext uri="{FF2B5EF4-FFF2-40B4-BE49-F238E27FC236}">
                    <a16:creationId xmlns:a16="http://schemas.microsoft.com/office/drawing/2014/main" id="{A7FB1410-8503-4C8A-91A5-B78850F84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63"/>
                <a:ext cx="1419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3" name="Rectangle 8009">
                <a:extLst>
                  <a:ext uri="{FF2B5EF4-FFF2-40B4-BE49-F238E27FC236}">
                    <a16:creationId xmlns:a16="http://schemas.microsoft.com/office/drawing/2014/main" id="{2BF91E19-6FE5-4FA9-A1D3-C0516BF02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65"/>
                <a:ext cx="1419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4" name="Rectangle 8010">
                <a:extLst>
                  <a:ext uri="{FF2B5EF4-FFF2-40B4-BE49-F238E27FC236}">
                    <a16:creationId xmlns:a16="http://schemas.microsoft.com/office/drawing/2014/main" id="{890D20BB-AEE5-4379-B455-A9B48847C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67"/>
                <a:ext cx="1419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5" name="Rectangle 8011">
                <a:extLst>
                  <a:ext uri="{FF2B5EF4-FFF2-40B4-BE49-F238E27FC236}">
                    <a16:creationId xmlns:a16="http://schemas.microsoft.com/office/drawing/2014/main" id="{36502986-6C06-4F17-BB1D-81DC8CD38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69"/>
                <a:ext cx="1419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6" name="Rectangle 8012">
                <a:extLst>
                  <a:ext uri="{FF2B5EF4-FFF2-40B4-BE49-F238E27FC236}">
                    <a16:creationId xmlns:a16="http://schemas.microsoft.com/office/drawing/2014/main" id="{292C7095-BAFC-4D6D-BEDD-3472B962E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71"/>
                <a:ext cx="1419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7" name="Rectangle 8013">
                <a:extLst>
                  <a:ext uri="{FF2B5EF4-FFF2-40B4-BE49-F238E27FC236}">
                    <a16:creationId xmlns:a16="http://schemas.microsoft.com/office/drawing/2014/main" id="{E7D279A4-082E-4A28-A163-047F6E6C6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73"/>
                <a:ext cx="1419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8" name="Rectangle 8014">
                <a:extLst>
                  <a:ext uri="{FF2B5EF4-FFF2-40B4-BE49-F238E27FC236}">
                    <a16:creationId xmlns:a16="http://schemas.microsoft.com/office/drawing/2014/main" id="{009E9EB7-9880-4F80-9D1F-213A9D07F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75"/>
                <a:ext cx="1419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99" name="Rectangle 8015">
                <a:extLst>
                  <a:ext uri="{FF2B5EF4-FFF2-40B4-BE49-F238E27FC236}">
                    <a16:creationId xmlns:a16="http://schemas.microsoft.com/office/drawing/2014/main" id="{4155F906-944F-4A02-B3CC-53FD4E8E4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77"/>
                <a:ext cx="1419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0" name="Rectangle 8016">
                <a:extLst>
                  <a:ext uri="{FF2B5EF4-FFF2-40B4-BE49-F238E27FC236}">
                    <a16:creationId xmlns:a16="http://schemas.microsoft.com/office/drawing/2014/main" id="{89225937-29BB-4FCE-99DE-A4464F071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79"/>
                <a:ext cx="1419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1" name="Rectangle 8017">
                <a:extLst>
                  <a:ext uri="{FF2B5EF4-FFF2-40B4-BE49-F238E27FC236}">
                    <a16:creationId xmlns:a16="http://schemas.microsoft.com/office/drawing/2014/main" id="{BBC4224F-2596-4255-BD36-542610C53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81"/>
                <a:ext cx="1419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2" name="Rectangle 8018">
                <a:extLst>
                  <a:ext uri="{FF2B5EF4-FFF2-40B4-BE49-F238E27FC236}">
                    <a16:creationId xmlns:a16="http://schemas.microsoft.com/office/drawing/2014/main" id="{E8C0CEC7-08F4-4CBF-B8EC-16B473DFF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85"/>
                <a:ext cx="1419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3" name="Rectangle 8019">
                <a:extLst>
                  <a:ext uri="{FF2B5EF4-FFF2-40B4-BE49-F238E27FC236}">
                    <a16:creationId xmlns:a16="http://schemas.microsoft.com/office/drawing/2014/main" id="{236DDF86-E1C2-404F-B42F-BF4B8F491D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87"/>
                <a:ext cx="1419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4" name="Rectangle 8020">
                <a:extLst>
                  <a:ext uri="{FF2B5EF4-FFF2-40B4-BE49-F238E27FC236}">
                    <a16:creationId xmlns:a16="http://schemas.microsoft.com/office/drawing/2014/main" id="{BC798BC5-DAC2-49C3-98F4-EF269A719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89"/>
                <a:ext cx="1419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5" name="Rectangle 8021">
                <a:extLst>
                  <a:ext uri="{FF2B5EF4-FFF2-40B4-BE49-F238E27FC236}">
                    <a16:creationId xmlns:a16="http://schemas.microsoft.com/office/drawing/2014/main" id="{08EFD6E3-7463-403B-9DBC-3005C5987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91"/>
                <a:ext cx="1419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6" name="Rectangle 8022">
                <a:extLst>
                  <a:ext uri="{FF2B5EF4-FFF2-40B4-BE49-F238E27FC236}">
                    <a16:creationId xmlns:a16="http://schemas.microsoft.com/office/drawing/2014/main" id="{66877A07-335F-4AC5-A01C-CEB005F58E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93"/>
                <a:ext cx="1419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7" name="Rectangle 8023">
                <a:extLst>
                  <a:ext uri="{FF2B5EF4-FFF2-40B4-BE49-F238E27FC236}">
                    <a16:creationId xmlns:a16="http://schemas.microsoft.com/office/drawing/2014/main" id="{910AAFA4-A74F-47D8-8A76-61DD74E8C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95"/>
                <a:ext cx="1419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8" name="Rectangle 8024">
                <a:extLst>
                  <a:ext uri="{FF2B5EF4-FFF2-40B4-BE49-F238E27FC236}">
                    <a16:creationId xmlns:a16="http://schemas.microsoft.com/office/drawing/2014/main" id="{93EF9152-C192-4841-A7B1-6D896E722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97"/>
                <a:ext cx="1419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09" name="Rectangle 8025">
                <a:extLst>
                  <a:ext uri="{FF2B5EF4-FFF2-40B4-BE49-F238E27FC236}">
                    <a16:creationId xmlns:a16="http://schemas.microsoft.com/office/drawing/2014/main" id="{8C1AF264-0E97-4942-A536-AEE98C246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799"/>
                <a:ext cx="1419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0" name="Rectangle 8026">
                <a:extLst>
                  <a:ext uri="{FF2B5EF4-FFF2-40B4-BE49-F238E27FC236}">
                    <a16:creationId xmlns:a16="http://schemas.microsoft.com/office/drawing/2014/main" id="{61272140-2F3A-4E8B-B19B-21A810D004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01"/>
                <a:ext cx="1419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1" name="Rectangle 8027">
                <a:extLst>
                  <a:ext uri="{FF2B5EF4-FFF2-40B4-BE49-F238E27FC236}">
                    <a16:creationId xmlns:a16="http://schemas.microsoft.com/office/drawing/2014/main" id="{096D60E9-FE9A-45AD-8567-A4C30E288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03"/>
                <a:ext cx="1419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2" name="Rectangle 8028">
                <a:extLst>
                  <a:ext uri="{FF2B5EF4-FFF2-40B4-BE49-F238E27FC236}">
                    <a16:creationId xmlns:a16="http://schemas.microsoft.com/office/drawing/2014/main" id="{7CE74D9E-F2C2-41E2-B2B7-889CDE64C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05"/>
                <a:ext cx="1419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3" name="Rectangle 8029">
                <a:extLst>
                  <a:ext uri="{FF2B5EF4-FFF2-40B4-BE49-F238E27FC236}">
                    <a16:creationId xmlns:a16="http://schemas.microsoft.com/office/drawing/2014/main" id="{F6509B76-6E65-44D4-A500-32EF70754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07"/>
                <a:ext cx="1419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4" name="Rectangle 8030">
                <a:extLst>
                  <a:ext uri="{FF2B5EF4-FFF2-40B4-BE49-F238E27FC236}">
                    <a16:creationId xmlns:a16="http://schemas.microsoft.com/office/drawing/2014/main" id="{85412C96-1C86-4981-8B85-C1311FCFB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09"/>
                <a:ext cx="1419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5" name="Rectangle 8031">
                <a:extLst>
                  <a:ext uri="{FF2B5EF4-FFF2-40B4-BE49-F238E27FC236}">
                    <a16:creationId xmlns:a16="http://schemas.microsoft.com/office/drawing/2014/main" id="{902001B3-A4B2-46AC-8ACB-5C57C123C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11"/>
                <a:ext cx="1419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6" name="Rectangle 8032">
                <a:extLst>
                  <a:ext uri="{FF2B5EF4-FFF2-40B4-BE49-F238E27FC236}">
                    <a16:creationId xmlns:a16="http://schemas.microsoft.com/office/drawing/2014/main" id="{A714B7B6-4AEB-4F67-A0FA-355AE6310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15"/>
                <a:ext cx="1419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7" name="Rectangle 8033">
                <a:extLst>
                  <a:ext uri="{FF2B5EF4-FFF2-40B4-BE49-F238E27FC236}">
                    <a16:creationId xmlns:a16="http://schemas.microsoft.com/office/drawing/2014/main" id="{ABD9B8D4-CE51-4F92-9411-825FD04DA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17"/>
                <a:ext cx="1419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8" name="Rectangle 8034">
                <a:extLst>
                  <a:ext uri="{FF2B5EF4-FFF2-40B4-BE49-F238E27FC236}">
                    <a16:creationId xmlns:a16="http://schemas.microsoft.com/office/drawing/2014/main" id="{BF2CACE3-D6B1-4A8E-ABA1-31876D232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19"/>
                <a:ext cx="1419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19" name="Rectangle 8035">
                <a:extLst>
                  <a:ext uri="{FF2B5EF4-FFF2-40B4-BE49-F238E27FC236}">
                    <a16:creationId xmlns:a16="http://schemas.microsoft.com/office/drawing/2014/main" id="{04D4511E-9512-433A-8519-97DC8C73C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21"/>
                <a:ext cx="1419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0" name="Rectangle 8036">
                <a:extLst>
                  <a:ext uri="{FF2B5EF4-FFF2-40B4-BE49-F238E27FC236}">
                    <a16:creationId xmlns:a16="http://schemas.microsoft.com/office/drawing/2014/main" id="{A954013D-DA4F-4070-A2EA-D2595CD18A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23"/>
                <a:ext cx="1419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1" name="Rectangle 8037">
                <a:extLst>
                  <a:ext uri="{FF2B5EF4-FFF2-40B4-BE49-F238E27FC236}">
                    <a16:creationId xmlns:a16="http://schemas.microsoft.com/office/drawing/2014/main" id="{2D3C73BB-7D21-47F4-9EDD-667F50322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25"/>
                <a:ext cx="1419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2" name="Rectangle 8038">
                <a:extLst>
                  <a:ext uri="{FF2B5EF4-FFF2-40B4-BE49-F238E27FC236}">
                    <a16:creationId xmlns:a16="http://schemas.microsoft.com/office/drawing/2014/main" id="{A1A33CE5-7201-446D-A1E6-D317FD11C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27"/>
                <a:ext cx="1419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3" name="Rectangle 8039">
                <a:extLst>
                  <a:ext uri="{FF2B5EF4-FFF2-40B4-BE49-F238E27FC236}">
                    <a16:creationId xmlns:a16="http://schemas.microsoft.com/office/drawing/2014/main" id="{C142CAF4-5169-4A26-A69C-29F1CB996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29"/>
                <a:ext cx="1419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4" name="Rectangle 8040">
                <a:extLst>
                  <a:ext uri="{FF2B5EF4-FFF2-40B4-BE49-F238E27FC236}">
                    <a16:creationId xmlns:a16="http://schemas.microsoft.com/office/drawing/2014/main" id="{EAF08090-D7F2-4DCB-B064-937C67FF4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31"/>
                <a:ext cx="1419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5" name="Rectangle 8041">
                <a:extLst>
                  <a:ext uri="{FF2B5EF4-FFF2-40B4-BE49-F238E27FC236}">
                    <a16:creationId xmlns:a16="http://schemas.microsoft.com/office/drawing/2014/main" id="{93FB5113-9316-4679-8F35-F99D6EE276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33"/>
                <a:ext cx="1419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6" name="Rectangle 8042">
                <a:extLst>
                  <a:ext uri="{FF2B5EF4-FFF2-40B4-BE49-F238E27FC236}">
                    <a16:creationId xmlns:a16="http://schemas.microsoft.com/office/drawing/2014/main" id="{4B8D5733-1E51-49CE-A30E-34C505A8B9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35"/>
                <a:ext cx="1419" cy="1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7" name="Rectangle 8043">
                <a:extLst>
                  <a:ext uri="{FF2B5EF4-FFF2-40B4-BE49-F238E27FC236}">
                    <a16:creationId xmlns:a16="http://schemas.microsoft.com/office/drawing/2014/main" id="{3EC2C0CC-BCE4-4745-A536-676497227E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36"/>
                <a:ext cx="1419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8" name="Rectangle 8044">
                <a:extLst>
                  <a:ext uri="{FF2B5EF4-FFF2-40B4-BE49-F238E27FC236}">
                    <a16:creationId xmlns:a16="http://schemas.microsoft.com/office/drawing/2014/main" id="{5977418F-A550-41DE-9289-8B7E12D58C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38"/>
                <a:ext cx="1419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29" name="Rectangle 8045">
                <a:extLst>
                  <a:ext uri="{FF2B5EF4-FFF2-40B4-BE49-F238E27FC236}">
                    <a16:creationId xmlns:a16="http://schemas.microsoft.com/office/drawing/2014/main" id="{ECFD3666-FF9C-43BD-9E69-33BAA19F1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40"/>
                <a:ext cx="1419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0" name="Rectangle 8046">
                <a:extLst>
                  <a:ext uri="{FF2B5EF4-FFF2-40B4-BE49-F238E27FC236}">
                    <a16:creationId xmlns:a16="http://schemas.microsoft.com/office/drawing/2014/main" id="{C61A4974-B12D-440D-A6E8-443F262062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44"/>
                <a:ext cx="1419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1" name="Rectangle 8047">
                <a:extLst>
                  <a:ext uri="{FF2B5EF4-FFF2-40B4-BE49-F238E27FC236}">
                    <a16:creationId xmlns:a16="http://schemas.microsoft.com/office/drawing/2014/main" id="{6D80C4BC-203A-4E83-8E56-BC23F9C681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46"/>
                <a:ext cx="1419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2" name="Rectangle 8048">
                <a:extLst>
                  <a:ext uri="{FF2B5EF4-FFF2-40B4-BE49-F238E27FC236}">
                    <a16:creationId xmlns:a16="http://schemas.microsoft.com/office/drawing/2014/main" id="{ED580DF1-0C5C-4DEC-A8E5-806A993C8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48"/>
                <a:ext cx="1419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3" name="Rectangle 8049">
                <a:extLst>
                  <a:ext uri="{FF2B5EF4-FFF2-40B4-BE49-F238E27FC236}">
                    <a16:creationId xmlns:a16="http://schemas.microsoft.com/office/drawing/2014/main" id="{ED3410A6-6077-4EBC-82D9-4853E0449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50"/>
                <a:ext cx="1419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4" name="Rectangle 8050">
                <a:extLst>
                  <a:ext uri="{FF2B5EF4-FFF2-40B4-BE49-F238E27FC236}">
                    <a16:creationId xmlns:a16="http://schemas.microsoft.com/office/drawing/2014/main" id="{DE4DCC58-C4EC-43C5-9292-ADD0C0866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52"/>
                <a:ext cx="141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5" name="Rectangle 8051">
                <a:extLst>
                  <a:ext uri="{FF2B5EF4-FFF2-40B4-BE49-F238E27FC236}">
                    <a16:creationId xmlns:a16="http://schemas.microsoft.com/office/drawing/2014/main" id="{FEC3B1FC-F664-464D-8640-AD2177720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54"/>
                <a:ext cx="141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6" name="Rectangle 8052">
                <a:extLst>
                  <a:ext uri="{FF2B5EF4-FFF2-40B4-BE49-F238E27FC236}">
                    <a16:creationId xmlns:a16="http://schemas.microsoft.com/office/drawing/2014/main" id="{03B17D78-4EFD-46CE-A45A-6BCC0069F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56"/>
                <a:ext cx="1419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7" name="Rectangle 8053">
                <a:extLst>
                  <a:ext uri="{FF2B5EF4-FFF2-40B4-BE49-F238E27FC236}">
                    <a16:creationId xmlns:a16="http://schemas.microsoft.com/office/drawing/2014/main" id="{C56E81B2-F2C3-4E8D-BBCA-A544D62D7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58"/>
                <a:ext cx="141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8" name="Rectangle 8054">
                <a:extLst>
                  <a:ext uri="{FF2B5EF4-FFF2-40B4-BE49-F238E27FC236}">
                    <a16:creationId xmlns:a16="http://schemas.microsoft.com/office/drawing/2014/main" id="{97D3FAC5-6FD9-4BE5-A499-FA77CA0F6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60"/>
                <a:ext cx="141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39" name="Rectangle 8055">
                <a:extLst>
                  <a:ext uri="{FF2B5EF4-FFF2-40B4-BE49-F238E27FC236}">
                    <a16:creationId xmlns:a16="http://schemas.microsoft.com/office/drawing/2014/main" id="{82ADA6C9-8F42-437B-8772-0AB26E579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62"/>
                <a:ext cx="141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0" name="Rectangle 8056">
                <a:extLst>
                  <a:ext uri="{FF2B5EF4-FFF2-40B4-BE49-F238E27FC236}">
                    <a16:creationId xmlns:a16="http://schemas.microsoft.com/office/drawing/2014/main" id="{33F5934C-DD6C-448E-ACF6-FC652B52B3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64"/>
                <a:ext cx="141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1" name="Rectangle 8057">
                <a:extLst>
                  <a:ext uri="{FF2B5EF4-FFF2-40B4-BE49-F238E27FC236}">
                    <a16:creationId xmlns:a16="http://schemas.microsoft.com/office/drawing/2014/main" id="{B8090D92-E885-4DB0-A210-972D7C710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66"/>
                <a:ext cx="141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2" name="Rectangle 8058">
                <a:extLst>
                  <a:ext uri="{FF2B5EF4-FFF2-40B4-BE49-F238E27FC236}">
                    <a16:creationId xmlns:a16="http://schemas.microsoft.com/office/drawing/2014/main" id="{EC7E7E87-6AB3-47A8-BFA7-497AC91B0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68"/>
                <a:ext cx="141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3" name="Rectangle 8059">
                <a:extLst>
                  <a:ext uri="{FF2B5EF4-FFF2-40B4-BE49-F238E27FC236}">
                    <a16:creationId xmlns:a16="http://schemas.microsoft.com/office/drawing/2014/main" id="{2238D895-B2EB-43D0-8296-1AA73C991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70"/>
                <a:ext cx="1419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4" name="Rectangle 8060">
                <a:extLst>
                  <a:ext uri="{FF2B5EF4-FFF2-40B4-BE49-F238E27FC236}">
                    <a16:creationId xmlns:a16="http://schemas.microsoft.com/office/drawing/2014/main" id="{8AB54E6F-8D70-4389-9F32-55AF22FC1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74"/>
                <a:ext cx="141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5" name="Rectangle 8061">
                <a:extLst>
                  <a:ext uri="{FF2B5EF4-FFF2-40B4-BE49-F238E27FC236}">
                    <a16:creationId xmlns:a16="http://schemas.microsoft.com/office/drawing/2014/main" id="{B82FF7A8-0B3D-411C-8568-995E111EA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76"/>
                <a:ext cx="141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6" name="Rectangle 8062">
                <a:extLst>
                  <a:ext uri="{FF2B5EF4-FFF2-40B4-BE49-F238E27FC236}">
                    <a16:creationId xmlns:a16="http://schemas.microsoft.com/office/drawing/2014/main" id="{B1A296E3-A1B3-46A4-8820-65E255792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78"/>
                <a:ext cx="141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7" name="Rectangle 8063">
                <a:extLst>
                  <a:ext uri="{FF2B5EF4-FFF2-40B4-BE49-F238E27FC236}">
                    <a16:creationId xmlns:a16="http://schemas.microsoft.com/office/drawing/2014/main" id="{88E645EC-5667-46CD-A4C4-874038F86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80"/>
                <a:ext cx="141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8" name="Rectangle 8064">
                <a:extLst>
                  <a:ext uri="{FF2B5EF4-FFF2-40B4-BE49-F238E27FC236}">
                    <a16:creationId xmlns:a16="http://schemas.microsoft.com/office/drawing/2014/main" id="{59BF6F9F-D1EA-467F-80F8-CD6557E3F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82"/>
                <a:ext cx="141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49" name="Rectangle 8065">
                <a:extLst>
                  <a:ext uri="{FF2B5EF4-FFF2-40B4-BE49-F238E27FC236}">
                    <a16:creationId xmlns:a16="http://schemas.microsoft.com/office/drawing/2014/main" id="{C17670A4-B88B-4674-AB60-933448C6D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84"/>
                <a:ext cx="1419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0" name="Rectangle 8066">
                <a:extLst>
                  <a:ext uri="{FF2B5EF4-FFF2-40B4-BE49-F238E27FC236}">
                    <a16:creationId xmlns:a16="http://schemas.microsoft.com/office/drawing/2014/main" id="{AF1115EB-4AFD-4A5F-B64B-65EB91435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86"/>
                <a:ext cx="1419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1" name="Rectangle 8067">
                <a:extLst>
                  <a:ext uri="{FF2B5EF4-FFF2-40B4-BE49-F238E27FC236}">
                    <a16:creationId xmlns:a16="http://schemas.microsoft.com/office/drawing/2014/main" id="{0D4E19EC-7F7E-42F8-8CDB-647C511A6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88"/>
                <a:ext cx="141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2" name="Rectangle 8068">
                <a:extLst>
                  <a:ext uri="{FF2B5EF4-FFF2-40B4-BE49-F238E27FC236}">
                    <a16:creationId xmlns:a16="http://schemas.microsoft.com/office/drawing/2014/main" id="{5BA0BEDB-0DFB-4E22-992C-D9E95E13D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90"/>
                <a:ext cx="141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3" name="Rectangle 8069">
                <a:extLst>
                  <a:ext uri="{FF2B5EF4-FFF2-40B4-BE49-F238E27FC236}">
                    <a16:creationId xmlns:a16="http://schemas.microsoft.com/office/drawing/2014/main" id="{83E0037F-5434-418C-9FB2-45E1DCB31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92"/>
                <a:ext cx="141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4" name="Rectangle 8070">
                <a:extLst>
                  <a:ext uri="{FF2B5EF4-FFF2-40B4-BE49-F238E27FC236}">
                    <a16:creationId xmlns:a16="http://schemas.microsoft.com/office/drawing/2014/main" id="{C8345255-9B82-4799-9453-10A778BE5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94"/>
                <a:ext cx="141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5" name="Rectangle 8071">
                <a:extLst>
                  <a:ext uri="{FF2B5EF4-FFF2-40B4-BE49-F238E27FC236}">
                    <a16:creationId xmlns:a16="http://schemas.microsoft.com/office/drawing/2014/main" id="{830719B0-19DD-45CB-B538-94C9DA023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96"/>
                <a:ext cx="141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6" name="Rectangle 8072">
                <a:extLst>
                  <a:ext uri="{FF2B5EF4-FFF2-40B4-BE49-F238E27FC236}">
                    <a16:creationId xmlns:a16="http://schemas.microsoft.com/office/drawing/2014/main" id="{5AB7BCB2-EBD4-49BD-95A5-02D7315A4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898"/>
                <a:ext cx="1419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7" name="Rectangle 8073">
                <a:extLst>
                  <a:ext uri="{FF2B5EF4-FFF2-40B4-BE49-F238E27FC236}">
                    <a16:creationId xmlns:a16="http://schemas.microsoft.com/office/drawing/2014/main" id="{B5AEA9F2-EAA5-4F32-ABE2-A612A5A76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02"/>
                <a:ext cx="141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8" name="Rectangle 8074">
                <a:extLst>
                  <a:ext uri="{FF2B5EF4-FFF2-40B4-BE49-F238E27FC236}">
                    <a16:creationId xmlns:a16="http://schemas.microsoft.com/office/drawing/2014/main" id="{DD38251D-E3FB-42F8-AD7E-6694893F1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04"/>
                <a:ext cx="141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59" name="Rectangle 8075">
                <a:extLst>
                  <a:ext uri="{FF2B5EF4-FFF2-40B4-BE49-F238E27FC236}">
                    <a16:creationId xmlns:a16="http://schemas.microsoft.com/office/drawing/2014/main" id="{FBCFD62B-2C7D-49BB-A374-714F72AC7C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06"/>
                <a:ext cx="141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0" name="Rectangle 8076">
                <a:extLst>
                  <a:ext uri="{FF2B5EF4-FFF2-40B4-BE49-F238E27FC236}">
                    <a16:creationId xmlns:a16="http://schemas.microsoft.com/office/drawing/2014/main" id="{DC212917-EAF9-4B2D-B122-F7877226CB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08"/>
                <a:ext cx="141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1" name="Rectangle 8077">
                <a:extLst>
                  <a:ext uri="{FF2B5EF4-FFF2-40B4-BE49-F238E27FC236}">
                    <a16:creationId xmlns:a16="http://schemas.microsoft.com/office/drawing/2014/main" id="{B0EC4527-A526-4F88-A508-CE2FFDF5F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10"/>
                <a:ext cx="1419" cy="1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2" name="Rectangle 8078">
                <a:extLst>
                  <a:ext uri="{FF2B5EF4-FFF2-40B4-BE49-F238E27FC236}">
                    <a16:creationId xmlns:a16="http://schemas.microsoft.com/office/drawing/2014/main" id="{FCED00FB-04D1-4686-96E2-68AA391B9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11"/>
                <a:ext cx="141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3" name="Rectangle 8079">
                <a:extLst>
                  <a:ext uri="{FF2B5EF4-FFF2-40B4-BE49-F238E27FC236}">
                    <a16:creationId xmlns:a16="http://schemas.microsoft.com/office/drawing/2014/main" id="{9807835D-C9A0-49A3-BC48-B9A263776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13"/>
                <a:ext cx="1419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4" name="Rectangle 8080">
                <a:extLst>
                  <a:ext uri="{FF2B5EF4-FFF2-40B4-BE49-F238E27FC236}">
                    <a16:creationId xmlns:a16="http://schemas.microsoft.com/office/drawing/2014/main" id="{F082D587-865C-4768-B40E-BDBCDA01B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15"/>
                <a:ext cx="141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5" name="Rectangle 8081">
                <a:extLst>
                  <a:ext uri="{FF2B5EF4-FFF2-40B4-BE49-F238E27FC236}">
                    <a16:creationId xmlns:a16="http://schemas.microsoft.com/office/drawing/2014/main" id="{093F1A15-4723-430D-8AD4-5446ADF57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17"/>
                <a:ext cx="141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6" name="Rectangle 8082">
                <a:extLst>
                  <a:ext uri="{FF2B5EF4-FFF2-40B4-BE49-F238E27FC236}">
                    <a16:creationId xmlns:a16="http://schemas.microsoft.com/office/drawing/2014/main" id="{A2B97DC4-F0FA-4744-AAE0-6DDEBBF37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19"/>
                <a:ext cx="1419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7" name="Rectangle 8083">
                <a:extLst>
                  <a:ext uri="{FF2B5EF4-FFF2-40B4-BE49-F238E27FC236}">
                    <a16:creationId xmlns:a16="http://schemas.microsoft.com/office/drawing/2014/main" id="{B2493D2D-3C73-4A24-A4A2-A1FD898C2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21"/>
                <a:ext cx="1419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8" name="Rectangle 8084">
                <a:extLst>
                  <a:ext uri="{FF2B5EF4-FFF2-40B4-BE49-F238E27FC236}">
                    <a16:creationId xmlns:a16="http://schemas.microsoft.com/office/drawing/2014/main" id="{C2569E5F-5909-4513-9286-70A23A3FE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23"/>
                <a:ext cx="1419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69" name="Rectangle 8085">
                <a:extLst>
                  <a:ext uri="{FF2B5EF4-FFF2-40B4-BE49-F238E27FC236}">
                    <a16:creationId xmlns:a16="http://schemas.microsoft.com/office/drawing/2014/main" id="{696530E5-2CF0-4EB4-ADCE-A435F4ABE9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25"/>
                <a:ext cx="1419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0" name="Rectangle 8086">
                <a:extLst>
                  <a:ext uri="{FF2B5EF4-FFF2-40B4-BE49-F238E27FC236}">
                    <a16:creationId xmlns:a16="http://schemas.microsoft.com/office/drawing/2014/main" id="{78EC4E85-E6AA-4767-92C2-71D7DCF6D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27"/>
                <a:ext cx="1419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1" name="Rectangle 8087">
                <a:extLst>
                  <a:ext uri="{FF2B5EF4-FFF2-40B4-BE49-F238E27FC236}">
                    <a16:creationId xmlns:a16="http://schemas.microsoft.com/office/drawing/2014/main" id="{DF12DDB3-E150-4EF0-ACFC-C0875E484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31"/>
                <a:ext cx="1419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2" name="Rectangle 8088">
                <a:extLst>
                  <a:ext uri="{FF2B5EF4-FFF2-40B4-BE49-F238E27FC236}">
                    <a16:creationId xmlns:a16="http://schemas.microsoft.com/office/drawing/2014/main" id="{FE2D5342-3301-46B2-9E35-A10F487D1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33"/>
                <a:ext cx="1419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3" name="Rectangle 8089">
                <a:extLst>
                  <a:ext uri="{FF2B5EF4-FFF2-40B4-BE49-F238E27FC236}">
                    <a16:creationId xmlns:a16="http://schemas.microsoft.com/office/drawing/2014/main" id="{500C7E56-8885-441F-915A-76BE9FC98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35"/>
                <a:ext cx="1419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4" name="Rectangle 8090">
                <a:extLst>
                  <a:ext uri="{FF2B5EF4-FFF2-40B4-BE49-F238E27FC236}">
                    <a16:creationId xmlns:a16="http://schemas.microsoft.com/office/drawing/2014/main" id="{4CBC044D-040D-4CBE-B032-E3F64140B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37"/>
                <a:ext cx="1419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5" name="Rectangle 8091">
                <a:extLst>
                  <a:ext uri="{FF2B5EF4-FFF2-40B4-BE49-F238E27FC236}">
                    <a16:creationId xmlns:a16="http://schemas.microsoft.com/office/drawing/2014/main" id="{71E1CD8C-D194-46C9-8E58-4FD3FA8B4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39"/>
                <a:ext cx="1419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6" name="Rectangle 8092">
                <a:extLst>
                  <a:ext uri="{FF2B5EF4-FFF2-40B4-BE49-F238E27FC236}">
                    <a16:creationId xmlns:a16="http://schemas.microsoft.com/office/drawing/2014/main" id="{C4C02755-03EA-4F21-8F77-F9C2E0E19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41"/>
                <a:ext cx="1419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7" name="Rectangle 8093">
                <a:extLst>
                  <a:ext uri="{FF2B5EF4-FFF2-40B4-BE49-F238E27FC236}">
                    <a16:creationId xmlns:a16="http://schemas.microsoft.com/office/drawing/2014/main" id="{82D77A4C-6752-484F-A0D4-FC03A488A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43"/>
                <a:ext cx="1419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8" name="Rectangle 8094">
                <a:extLst>
                  <a:ext uri="{FF2B5EF4-FFF2-40B4-BE49-F238E27FC236}">
                    <a16:creationId xmlns:a16="http://schemas.microsoft.com/office/drawing/2014/main" id="{7FB1CD34-81E8-412A-AEE2-CB6597919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45"/>
                <a:ext cx="1419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79" name="Rectangle 8095">
                <a:extLst>
                  <a:ext uri="{FF2B5EF4-FFF2-40B4-BE49-F238E27FC236}">
                    <a16:creationId xmlns:a16="http://schemas.microsoft.com/office/drawing/2014/main" id="{80605218-28B1-4CD1-A39B-A9B6554B58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47"/>
                <a:ext cx="1419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0" name="Rectangle 8096">
                <a:extLst>
                  <a:ext uri="{FF2B5EF4-FFF2-40B4-BE49-F238E27FC236}">
                    <a16:creationId xmlns:a16="http://schemas.microsoft.com/office/drawing/2014/main" id="{E9DA24A8-34C0-4587-8DFA-1DA5C6D31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49"/>
                <a:ext cx="1419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1" name="Rectangle 8097">
                <a:extLst>
                  <a:ext uri="{FF2B5EF4-FFF2-40B4-BE49-F238E27FC236}">
                    <a16:creationId xmlns:a16="http://schemas.microsoft.com/office/drawing/2014/main" id="{76D5A9F4-EF68-4E37-AD1A-6E3EA0E30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51"/>
                <a:ext cx="1419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2" name="Rectangle 8098">
                <a:extLst>
                  <a:ext uri="{FF2B5EF4-FFF2-40B4-BE49-F238E27FC236}">
                    <a16:creationId xmlns:a16="http://schemas.microsoft.com/office/drawing/2014/main" id="{C5C261F2-3447-4334-8CD3-06BE44BEF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53"/>
                <a:ext cx="1419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3" name="Rectangle 8099">
                <a:extLst>
                  <a:ext uri="{FF2B5EF4-FFF2-40B4-BE49-F238E27FC236}">
                    <a16:creationId xmlns:a16="http://schemas.microsoft.com/office/drawing/2014/main" id="{86F026FA-0A2B-4983-862A-022BCF85D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55"/>
                <a:ext cx="1419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4" name="Rectangle 8100">
                <a:extLst>
                  <a:ext uri="{FF2B5EF4-FFF2-40B4-BE49-F238E27FC236}">
                    <a16:creationId xmlns:a16="http://schemas.microsoft.com/office/drawing/2014/main" id="{469AF56B-FFD6-4FF6-A7B8-F07303057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57"/>
                <a:ext cx="1419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5" name="Rectangle 8101">
                <a:extLst>
                  <a:ext uri="{FF2B5EF4-FFF2-40B4-BE49-F238E27FC236}">
                    <a16:creationId xmlns:a16="http://schemas.microsoft.com/office/drawing/2014/main" id="{D9B09F05-3898-4C12-AD86-76C5EF771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61"/>
                <a:ext cx="1419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6" name="Rectangle 8102">
                <a:extLst>
                  <a:ext uri="{FF2B5EF4-FFF2-40B4-BE49-F238E27FC236}">
                    <a16:creationId xmlns:a16="http://schemas.microsoft.com/office/drawing/2014/main" id="{F532B684-4C8D-4091-85BC-2241FABAE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63"/>
                <a:ext cx="1419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7" name="Rectangle 8103">
                <a:extLst>
                  <a:ext uri="{FF2B5EF4-FFF2-40B4-BE49-F238E27FC236}">
                    <a16:creationId xmlns:a16="http://schemas.microsoft.com/office/drawing/2014/main" id="{79C232D5-18B7-4DA9-B49C-767A4AC26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65"/>
                <a:ext cx="1419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8" name="Rectangle 8104">
                <a:extLst>
                  <a:ext uri="{FF2B5EF4-FFF2-40B4-BE49-F238E27FC236}">
                    <a16:creationId xmlns:a16="http://schemas.microsoft.com/office/drawing/2014/main" id="{472D42BF-239D-4BBD-9C68-1EB71B106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67"/>
                <a:ext cx="1419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89" name="Rectangle 8105">
                <a:extLst>
                  <a:ext uri="{FF2B5EF4-FFF2-40B4-BE49-F238E27FC236}">
                    <a16:creationId xmlns:a16="http://schemas.microsoft.com/office/drawing/2014/main" id="{D2C0FD2A-9490-4C96-9CC1-7E8D835BF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69"/>
                <a:ext cx="1419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0" name="Rectangle 8106">
                <a:extLst>
                  <a:ext uri="{FF2B5EF4-FFF2-40B4-BE49-F238E27FC236}">
                    <a16:creationId xmlns:a16="http://schemas.microsoft.com/office/drawing/2014/main" id="{B4D6ACC0-FA99-4D46-AC6A-1C0E7BEA60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71"/>
                <a:ext cx="1419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1" name="Rectangle 8107">
                <a:extLst>
                  <a:ext uri="{FF2B5EF4-FFF2-40B4-BE49-F238E27FC236}">
                    <a16:creationId xmlns:a16="http://schemas.microsoft.com/office/drawing/2014/main" id="{600922CD-7F44-42F7-A102-6237C37CD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73"/>
                <a:ext cx="1419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2" name="Rectangle 8108">
                <a:extLst>
                  <a:ext uri="{FF2B5EF4-FFF2-40B4-BE49-F238E27FC236}">
                    <a16:creationId xmlns:a16="http://schemas.microsoft.com/office/drawing/2014/main" id="{37F590B2-6D6A-468C-A1DD-5A9F01ACA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75"/>
                <a:ext cx="1419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3" name="Rectangle 8109">
                <a:extLst>
                  <a:ext uri="{FF2B5EF4-FFF2-40B4-BE49-F238E27FC236}">
                    <a16:creationId xmlns:a16="http://schemas.microsoft.com/office/drawing/2014/main" id="{4D490AC2-03C1-44F4-95DA-866A5E52F5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77"/>
                <a:ext cx="1419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4" name="Rectangle 8110">
                <a:extLst>
                  <a:ext uri="{FF2B5EF4-FFF2-40B4-BE49-F238E27FC236}">
                    <a16:creationId xmlns:a16="http://schemas.microsoft.com/office/drawing/2014/main" id="{460A2295-1F38-4E51-BC01-A2C544052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79"/>
                <a:ext cx="1419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5" name="Rectangle 8111">
                <a:extLst>
                  <a:ext uri="{FF2B5EF4-FFF2-40B4-BE49-F238E27FC236}">
                    <a16:creationId xmlns:a16="http://schemas.microsoft.com/office/drawing/2014/main" id="{57E90098-457D-4BD8-8616-F50E2C6C9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81"/>
                <a:ext cx="1419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6" name="Rectangle 8112">
                <a:extLst>
                  <a:ext uri="{FF2B5EF4-FFF2-40B4-BE49-F238E27FC236}">
                    <a16:creationId xmlns:a16="http://schemas.microsoft.com/office/drawing/2014/main" id="{369159EE-5AEC-455A-8402-210F782324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83"/>
                <a:ext cx="1419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7" name="Rectangle 8113">
                <a:extLst>
                  <a:ext uri="{FF2B5EF4-FFF2-40B4-BE49-F238E27FC236}">
                    <a16:creationId xmlns:a16="http://schemas.microsoft.com/office/drawing/2014/main" id="{C4814652-2627-4FE3-A3A7-68D8CA3D1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85"/>
                <a:ext cx="1419" cy="1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8" name="Rectangle 8114">
                <a:extLst>
                  <a:ext uri="{FF2B5EF4-FFF2-40B4-BE49-F238E27FC236}">
                    <a16:creationId xmlns:a16="http://schemas.microsoft.com/office/drawing/2014/main" id="{EF2F7EF6-417C-4AAC-94F9-792676CC5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86"/>
                <a:ext cx="1419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99" name="Rectangle 8115">
                <a:extLst>
                  <a:ext uri="{FF2B5EF4-FFF2-40B4-BE49-F238E27FC236}">
                    <a16:creationId xmlns:a16="http://schemas.microsoft.com/office/drawing/2014/main" id="{4AC28CD4-3BA3-41E7-A87E-E5DB4903E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90"/>
                <a:ext cx="1419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0" name="Rectangle 8116">
                <a:extLst>
                  <a:ext uri="{FF2B5EF4-FFF2-40B4-BE49-F238E27FC236}">
                    <a16:creationId xmlns:a16="http://schemas.microsoft.com/office/drawing/2014/main" id="{2442A9C1-4FED-4FD3-AD9D-EEE00A9AE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92"/>
                <a:ext cx="1419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1" name="Rectangle 8117">
                <a:extLst>
                  <a:ext uri="{FF2B5EF4-FFF2-40B4-BE49-F238E27FC236}">
                    <a16:creationId xmlns:a16="http://schemas.microsoft.com/office/drawing/2014/main" id="{C2A067ED-EA4C-4E81-B311-D765F334A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94"/>
                <a:ext cx="1419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2" name="Rectangle 8118">
                <a:extLst>
                  <a:ext uri="{FF2B5EF4-FFF2-40B4-BE49-F238E27FC236}">
                    <a16:creationId xmlns:a16="http://schemas.microsoft.com/office/drawing/2014/main" id="{2DCA2D96-234C-44FB-878E-2E8FB7E0F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96"/>
                <a:ext cx="1419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3" name="Rectangle 8119">
                <a:extLst>
                  <a:ext uri="{FF2B5EF4-FFF2-40B4-BE49-F238E27FC236}">
                    <a16:creationId xmlns:a16="http://schemas.microsoft.com/office/drawing/2014/main" id="{E141EB70-7D39-4410-AD0A-3B9958D6CC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998"/>
                <a:ext cx="1419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4" name="Rectangle 8120">
                <a:extLst>
                  <a:ext uri="{FF2B5EF4-FFF2-40B4-BE49-F238E27FC236}">
                    <a16:creationId xmlns:a16="http://schemas.microsoft.com/office/drawing/2014/main" id="{83A173A5-B10D-498E-9FC1-704394C04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00"/>
                <a:ext cx="1419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5" name="Rectangle 8121">
                <a:extLst>
                  <a:ext uri="{FF2B5EF4-FFF2-40B4-BE49-F238E27FC236}">
                    <a16:creationId xmlns:a16="http://schemas.microsoft.com/office/drawing/2014/main" id="{2D09F223-A980-477D-837B-E2DF8BBD09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02"/>
                <a:ext cx="1419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6" name="Rectangle 8122">
                <a:extLst>
                  <a:ext uri="{FF2B5EF4-FFF2-40B4-BE49-F238E27FC236}">
                    <a16:creationId xmlns:a16="http://schemas.microsoft.com/office/drawing/2014/main" id="{A11060EB-4167-44A5-9228-CCD20644E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04"/>
                <a:ext cx="1419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7" name="Rectangle 8123">
                <a:extLst>
                  <a:ext uri="{FF2B5EF4-FFF2-40B4-BE49-F238E27FC236}">
                    <a16:creationId xmlns:a16="http://schemas.microsoft.com/office/drawing/2014/main" id="{71E7A76D-89DE-4D3C-8318-9F1942F39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06"/>
                <a:ext cx="1419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8" name="Rectangle 8124">
                <a:extLst>
                  <a:ext uri="{FF2B5EF4-FFF2-40B4-BE49-F238E27FC236}">
                    <a16:creationId xmlns:a16="http://schemas.microsoft.com/office/drawing/2014/main" id="{9F712665-3A48-4B96-AAE5-26BB15CA9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08"/>
                <a:ext cx="1419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09" name="Rectangle 8125">
                <a:extLst>
                  <a:ext uri="{FF2B5EF4-FFF2-40B4-BE49-F238E27FC236}">
                    <a16:creationId xmlns:a16="http://schemas.microsoft.com/office/drawing/2014/main" id="{2AA3A497-C05D-4290-B6CB-312E5EE86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10"/>
                <a:ext cx="1419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0" name="Rectangle 8126">
                <a:extLst>
                  <a:ext uri="{FF2B5EF4-FFF2-40B4-BE49-F238E27FC236}">
                    <a16:creationId xmlns:a16="http://schemas.microsoft.com/office/drawing/2014/main" id="{F5F4EE61-CD49-4A89-B4A1-6FEFB9D08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12"/>
                <a:ext cx="1419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1" name="Rectangle 8127">
                <a:extLst>
                  <a:ext uri="{FF2B5EF4-FFF2-40B4-BE49-F238E27FC236}">
                    <a16:creationId xmlns:a16="http://schemas.microsoft.com/office/drawing/2014/main" id="{7C70E4E7-118F-4519-95D4-25E678ED7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14"/>
                <a:ext cx="141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2" name="Rectangle 8128">
                <a:extLst>
                  <a:ext uri="{FF2B5EF4-FFF2-40B4-BE49-F238E27FC236}">
                    <a16:creationId xmlns:a16="http://schemas.microsoft.com/office/drawing/2014/main" id="{380E98FC-9DB8-40CA-AF2D-A966D4319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16"/>
                <a:ext cx="1419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3" name="Rectangle 8129">
                <a:extLst>
                  <a:ext uri="{FF2B5EF4-FFF2-40B4-BE49-F238E27FC236}">
                    <a16:creationId xmlns:a16="http://schemas.microsoft.com/office/drawing/2014/main" id="{90BE9EDD-1E4B-4FF2-A389-B1CD4CB11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20"/>
                <a:ext cx="1419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4" name="Rectangle 8130">
                <a:extLst>
                  <a:ext uri="{FF2B5EF4-FFF2-40B4-BE49-F238E27FC236}">
                    <a16:creationId xmlns:a16="http://schemas.microsoft.com/office/drawing/2014/main" id="{B86DF158-63C1-4959-B3E6-3ED9DA94B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22"/>
                <a:ext cx="141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5" name="Rectangle 8131">
                <a:extLst>
                  <a:ext uri="{FF2B5EF4-FFF2-40B4-BE49-F238E27FC236}">
                    <a16:creationId xmlns:a16="http://schemas.microsoft.com/office/drawing/2014/main" id="{DEBD5864-CF82-4EC6-BA2A-7C2A4F88C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24"/>
                <a:ext cx="141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6" name="Rectangle 8132">
                <a:extLst>
                  <a:ext uri="{FF2B5EF4-FFF2-40B4-BE49-F238E27FC236}">
                    <a16:creationId xmlns:a16="http://schemas.microsoft.com/office/drawing/2014/main" id="{FC0CEE62-F09C-4E74-8A33-00649A3CB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26"/>
                <a:ext cx="141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7" name="Rectangle 8133">
                <a:extLst>
                  <a:ext uri="{FF2B5EF4-FFF2-40B4-BE49-F238E27FC236}">
                    <a16:creationId xmlns:a16="http://schemas.microsoft.com/office/drawing/2014/main" id="{4834632F-81A3-4DC0-ACD5-EDADB90F5A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28"/>
                <a:ext cx="141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418" name="Rectangle 8134">
                <a:extLst>
                  <a:ext uri="{FF2B5EF4-FFF2-40B4-BE49-F238E27FC236}">
                    <a16:creationId xmlns:a16="http://schemas.microsoft.com/office/drawing/2014/main" id="{0BEFD57E-30AF-47BE-8277-29C565FD7B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4030"/>
                <a:ext cx="141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280" name="Rectangle 8135">
              <a:extLst>
                <a:ext uri="{FF2B5EF4-FFF2-40B4-BE49-F238E27FC236}">
                  <a16:creationId xmlns:a16="http://schemas.microsoft.com/office/drawing/2014/main" id="{C34E212A-1992-4772-B362-1C1ECFB5E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3" y="3740"/>
              <a:ext cx="1421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57" name="Rectangle 8136">
            <a:extLst>
              <a:ext uri="{FF2B5EF4-FFF2-40B4-BE49-F238E27FC236}">
                <a16:creationId xmlns:a16="http://schemas.microsoft.com/office/drawing/2014/main" id="{83174AA6-0299-4294-8BE9-F98DA9D8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1" y="6088063"/>
            <a:ext cx="19682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Seaport Transportation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8" name="Rectangle 8137">
            <a:extLst>
              <a:ext uri="{FF2B5EF4-FFF2-40B4-BE49-F238E27FC236}">
                <a16:creationId xmlns:a16="http://schemas.microsoft.com/office/drawing/2014/main" id="{B79BD57E-AB74-4441-891C-1D240A02E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13" y="6300788"/>
            <a:ext cx="2208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&amp; Economic Development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59" name="Rectangle 8138">
            <a:extLst>
              <a:ext uri="{FF2B5EF4-FFF2-40B4-BE49-F238E27FC236}">
                <a16:creationId xmlns:a16="http://schemas.microsoft.com/office/drawing/2014/main" id="{1ADCC572-5C62-440C-93E6-CCD7CA77D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989" y="5505450"/>
            <a:ext cx="16623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Florida Emergency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60" name="Rectangle 8139">
            <a:extLst>
              <a:ext uri="{FF2B5EF4-FFF2-40B4-BE49-F238E27FC236}">
                <a16:creationId xmlns:a16="http://schemas.microsoft.com/office/drawing/2014/main" id="{8CE57ADA-ED03-4A0F-8E74-D41F31760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0663" y="5715000"/>
            <a:ext cx="2240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Preparedness 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61" name="Group 8140">
            <a:extLst>
              <a:ext uri="{FF2B5EF4-FFF2-40B4-BE49-F238E27FC236}">
                <a16:creationId xmlns:a16="http://schemas.microsoft.com/office/drawing/2014/main" id="{404E7EF8-6920-4C5B-BDB5-74A576D6A1B0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5456238"/>
            <a:ext cx="2844800" cy="488950"/>
            <a:chOff x="576" y="3357"/>
            <a:chExt cx="1792" cy="308"/>
          </a:xfrm>
        </p:grpSpPr>
        <p:sp>
          <p:nvSpPr>
            <p:cNvPr id="7137" name="Rectangle 8141">
              <a:extLst>
                <a:ext uri="{FF2B5EF4-FFF2-40B4-BE49-F238E27FC236}">
                  <a16:creationId xmlns:a16="http://schemas.microsoft.com/office/drawing/2014/main" id="{6E79F50C-6EDC-4EE2-BB55-1FD41FF6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3373"/>
              <a:ext cx="1776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7138" name="Group 8142">
              <a:extLst>
                <a:ext uri="{FF2B5EF4-FFF2-40B4-BE49-F238E27FC236}">
                  <a16:creationId xmlns:a16="http://schemas.microsoft.com/office/drawing/2014/main" id="{4B85DCDC-B017-4E38-9CF8-9BFA03B513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3357"/>
              <a:ext cx="1776" cy="290"/>
              <a:chOff x="576" y="3357"/>
              <a:chExt cx="1776" cy="290"/>
            </a:xfrm>
          </p:grpSpPr>
          <p:sp>
            <p:nvSpPr>
              <p:cNvPr id="7140" name="Rectangle 8143">
                <a:extLst>
                  <a:ext uri="{FF2B5EF4-FFF2-40B4-BE49-F238E27FC236}">
                    <a16:creationId xmlns:a16="http://schemas.microsoft.com/office/drawing/2014/main" id="{3CDA1B56-0FB2-4FC9-84F5-852788110D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57"/>
                <a:ext cx="1776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1" name="Rectangle 8144">
                <a:extLst>
                  <a:ext uri="{FF2B5EF4-FFF2-40B4-BE49-F238E27FC236}">
                    <a16:creationId xmlns:a16="http://schemas.microsoft.com/office/drawing/2014/main" id="{59AA70AE-DA56-4034-A183-B898DB055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59"/>
                <a:ext cx="1776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2" name="Rectangle 8145">
                <a:extLst>
                  <a:ext uri="{FF2B5EF4-FFF2-40B4-BE49-F238E27FC236}">
                    <a16:creationId xmlns:a16="http://schemas.microsoft.com/office/drawing/2014/main" id="{FD32FB95-30CA-44AE-ABFE-B42915914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61"/>
                <a:ext cx="1776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3" name="Rectangle 8146">
                <a:extLst>
                  <a:ext uri="{FF2B5EF4-FFF2-40B4-BE49-F238E27FC236}">
                    <a16:creationId xmlns:a16="http://schemas.microsoft.com/office/drawing/2014/main" id="{0471C0E9-68D7-4F39-A4D3-6EEC21A94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63"/>
                <a:ext cx="1776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4" name="Rectangle 8147">
                <a:extLst>
                  <a:ext uri="{FF2B5EF4-FFF2-40B4-BE49-F238E27FC236}">
                    <a16:creationId xmlns:a16="http://schemas.microsoft.com/office/drawing/2014/main" id="{F1087B27-60EB-44B0-B1B6-4542DC574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65"/>
                <a:ext cx="1776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5" name="Rectangle 8148">
                <a:extLst>
                  <a:ext uri="{FF2B5EF4-FFF2-40B4-BE49-F238E27FC236}">
                    <a16:creationId xmlns:a16="http://schemas.microsoft.com/office/drawing/2014/main" id="{0D7B3F33-0528-45F1-B984-3F2BEBE1E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67"/>
                <a:ext cx="1776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6" name="Rectangle 8149">
                <a:extLst>
                  <a:ext uri="{FF2B5EF4-FFF2-40B4-BE49-F238E27FC236}">
                    <a16:creationId xmlns:a16="http://schemas.microsoft.com/office/drawing/2014/main" id="{25BD3FC8-4CC0-466A-AB1E-113433DEE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69"/>
                <a:ext cx="1776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7" name="Rectangle 8150">
                <a:extLst>
                  <a:ext uri="{FF2B5EF4-FFF2-40B4-BE49-F238E27FC236}">
                    <a16:creationId xmlns:a16="http://schemas.microsoft.com/office/drawing/2014/main" id="{A1BAA3AF-795B-4913-A9AC-6BF7AA7A0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71"/>
                <a:ext cx="1776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8" name="Rectangle 8151">
                <a:extLst>
                  <a:ext uri="{FF2B5EF4-FFF2-40B4-BE49-F238E27FC236}">
                    <a16:creationId xmlns:a16="http://schemas.microsoft.com/office/drawing/2014/main" id="{44CC12A9-1C2B-47D8-A595-D7BFC678B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75"/>
                <a:ext cx="1776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49" name="Rectangle 8152">
                <a:extLst>
                  <a:ext uri="{FF2B5EF4-FFF2-40B4-BE49-F238E27FC236}">
                    <a16:creationId xmlns:a16="http://schemas.microsoft.com/office/drawing/2014/main" id="{EC1977C6-64CE-4187-8A64-CC6ABAD0E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77"/>
                <a:ext cx="1776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0" name="Rectangle 8153">
                <a:extLst>
                  <a:ext uri="{FF2B5EF4-FFF2-40B4-BE49-F238E27FC236}">
                    <a16:creationId xmlns:a16="http://schemas.microsoft.com/office/drawing/2014/main" id="{A2559E85-20E0-4E58-B130-94A249258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79"/>
                <a:ext cx="1776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1" name="Rectangle 8154">
                <a:extLst>
                  <a:ext uri="{FF2B5EF4-FFF2-40B4-BE49-F238E27FC236}">
                    <a16:creationId xmlns:a16="http://schemas.microsoft.com/office/drawing/2014/main" id="{B7FED17D-C198-4F28-8C0C-7E9C7E7E9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81"/>
                <a:ext cx="1776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2" name="Rectangle 8155">
                <a:extLst>
                  <a:ext uri="{FF2B5EF4-FFF2-40B4-BE49-F238E27FC236}">
                    <a16:creationId xmlns:a16="http://schemas.microsoft.com/office/drawing/2014/main" id="{8ED8A26F-F986-4A0E-A9D7-16F1FDDC0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83"/>
                <a:ext cx="1776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3" name="Rectangle 8156">
                <a:extLst>
                  <a:ext uri="{FF2B5EF4-FFF2-40B4-BE49-F238E27FC236}">
                    <a16:creationId xmlns:a16="http://schemas.microsoft.com/office/drawing/2014/main" id="{F1CAD256-52CF-422E-87A0-82119BBFD4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85"/>
                <a:ext cx="1776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4" name="Rectangle 8157">
                <a:extLst>
                  <a:ext uri="{FF2B5EF4-FFF2-40B4-BE49-F238E27FC236}">
                    <a16:creationId xmlns:a16="http://schemas.microsoft.com/office/drawing/2014/main" id="{891F8143-FFF2-43EC-8B54-DAB23D0FC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87"/>
                <a:ext cx="1776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5" name="Rectangle 8158">
                <a:extLst>
                  <a:ext uri="{FF2B5EF4-FFF2-40B4-BE49-F238E27FC236}">
                    <a16:creationId xmlns:a16="http://schemas.microsoft.com/office/drawing/2014/main" id="{784FDD61-DC48-496C-9E3D-856B87EE3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89"/>
                <a:ext cx="1776" cy="1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6" name="Rectangle 8159">
                <a:extLst>
                  <a:ext uri="{FF2B5EF4-FFF2-40B4-BE49-F238E27FC236}">
                    <a16:creationId xmlns:a16="http://schemas.microsoft.com/office/drawing/2014/main" id="{6B8AE0AB-82CE-4A3D-8021-AFEE433E9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90"/>
                <a:ext cx="1776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7" name="Rectangle 8160">
                <a:extLst>
                  <a:ext uri="{FF2B5EF4-FFF2-40B4-BE49-F238E27FC236}">
                    <a16:creationId xmlns:a16="http://schemas.microsoft.com/office/drawing/2014/main" id="{6E2428D2-E2A7-417E-A80E-D88189D5D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92"/>
                <a:ext cx="1776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8" name="Rectangle 8161">
                <a:extLst>
                  <a:ext uri="{FF2B5EF4-FFF2-40B4-BE49-F238E27FC236}">
                    <a16:creationId xmlns:a16="http://schemas.microsoft.com/office/drawing/2014/main" id="{EC578575-1E23-426D-99EE-DDD8502E1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94"/>
                <a:ext cx="1776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59" name="Rectangle 8162">
                <a:extLst>
                  <a:ext uri="{FF2B5EF4-FFF2-40B4-BE49-F238E27FC236}">
                    <a16:creationId xmlns:a16="http://schemas.microsoft.com/office/drawing/2014/main" id="{D59BBF73-5326-4EBF-977E-5B77D031F1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96"/>
                <a:ext cx="1776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0" name="Rectangle 8163">
                <a:extLst>
                  <a:ext uri="{FF2B5EF4-FFF2-40B4-BE49-F238E27FC236}">
                    <a16:creationId xmlns:a16="http://schemas.microsoft.com/office/drawing/2014/main" id="{34FF8FB0-3C3D-4CDB-B361-ABB896301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98"/>
                <a:ext cx="1776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1" name="Rectangle 8164">
                <a:extLst>
                  <a:ext uri="{FF2B5EF4-FFF2-40B4-BE49-F238E27FC236}">
                    <a16:creationId xmlns:a16="http://schemas.microsoft.com/office/drawing/2014/main" id="{6BC95AEC-A679-46C8-8C75-61EFAE94C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00"/>
                <a:ext cx="1776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2" name="Rectangle 8165">
                <a:extLst>
                  <a:ext uri="{FF2B5EF4-FFF2-40B4-BE49-F238E27FC236}">
                    <a16:creationId xmlns:a16="http://schemas.microsoft.com/office/drawing/2014/main" id="{CBB614F0-B9C0-4219-92FD-A4A458859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02"/>
                <a:ext cx="1776" cy="4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3" name="Rectangle 8166">
                <a:extLst>
                  <a:ext uri="{FF2B5EF4-FFF2-40B4-BE49-F238E27FC236}">
                    <a16:creationId xmlns:a16="http://schemas.microsoft.com/office/drawing/2014/main" id="{0722B0EB-EE4A-4503-A409-6CAC75B88B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06"/>
                <a:ext cx="1776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4" name="Rectangle 8167">
                <a:extLst>
                  <a:ext uri="{FF2B5EF4-FFF2-40B4-BE49-F238E27FC236}">
                    <a16:creationId xmlns:a16="http://schemas.microsoft.com/office/drawing/2014/main" id="{41720698-C6E8-4B11-994B-FEE6D270E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08"/>
                <a:ext cx="1776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5" name="Rectangle 8168">
                <a:extLst>
                  <a:ext uri="{FF2B5EF4-FFF2-40B4-BE49-F238E27FC236}">
                    <a16:creationId xmlns:a16="http://schemas.microsoft.com/office/drawing/2014/main" id="{C13C11F4-38CA-46FB-B3EA-18AF9C462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10"/>
                <a:ext cx="1776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6" name="Rectangle 8169">
                <a:extLst>
                  <a:ext uri="{FF2B5EF4-FFF2-40B4-BE49-F238E27FC236}">
                    <a16:creationId xmlns:a16="http://schemas.microsoft.com/office/drawing/2014/main" id="{AC1DA483-9B2C-4F54-96DB-FE8445DB1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12"/>
                <a:ext cx="1776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7" name="Rectangle 8170">
                <a:extLst>
                  <a:ext uri="{FF2B5EF4-FFF2-40B4-BE49-F238E27FC236}">
                    <a16:creationId xmlns:a16="http://schemas.microsoft.com/office/drawing/2014/main" id="{B22782BE-BBB0-4ABA-98CA-63D1A4790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14"/>
                <a:ext cx="1776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8" name="Rectangle 8171">
                <a:extLst>
                  <a:ext uri="{FF2B5EF4-FFF2-40B4-BE49-F238E27FC236}">
                    <a16:creationId xmlns:a16="http://schemas.microsoft.com/office/drawing/2014/main" id="{4EF0334A-2A77-4D5E-AB3A-D501CD336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16"/>
                <a:ext cx="1776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69" name="Rectangle 8172">
                <a:extLst>
                  <a:ext uri="{FF2B5EF4-FFF2-40B4-BE49-F238E27FC236}">
                    <a16:creationId xmlns:a16="http://schemas.microsoft.com/office/drawing/2014/main" id="{06E7AAE1-56A5-4D44-BD84-CA893C032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18"/>
                <a:ext cx="1776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0" name="Rectangle 8173">
                <a:extLst>
                  <a:ext uri="{FF2B5EF4-FFF2-40B4-BE49-F238E27FC236}">
                    <a16:creationId xmlns:a16="http://schemas.microsoft.com/office/drawing/2014/main" id="{5E4E40EE-C869-4B4F-94C6-1EDA64F9B4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20"/>
                <a:ext cx="1776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1" name="Rectangle 8174">
                <a:extLst>
                  <a:ext uri="{FF2B5EF4-FFF2-40B4-BE49-F238E27FC236}">
                    <a16:creationId xmlns:a16="http://schemas.microsoft.com/office/drawing/2014/main" id="{2AAEEC97-9D2B-481E-865C-69C3FCA29F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22"/>
                <a:ext cx="1776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2" name="Rectangle 8175">
                <a:extLst>
                  <a:ext uri="{FF2B5EF4-FFF2-40B4-BE49-F238E27FC236}">
                    <a16:creationId xmlns:a16="http://schemas.microsoft.com/office/drawing/2014/main" id="{E2D05586-357A-49D5-A878-A30EDC8D3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24"/>
                <a:ext cx="1776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3" name="Rectangle 8176">
                <a:extLst>
                  <a:ext uri="{FF2B5EF4-FFF2-40B4-BE49-F238E27FC236}">
                    <a16:creationId xmlns:a16="http://schemas.microsoft.com/office/drawing/2014/main" id="{A26B5CD6-1472-4AE4-84CB-B9B3EB92B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26"/>
                <a:ext cx="1776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4" name="Rectangle 8177">
                <a:extLst>
                  <a:ext uri="{FF2B5EF4-FFF2-40B4-BE49-F238E27FC236}">
                    <a16:creationId xmlns:a16="http://schemas.microsoft.com/office/drawing/2014/main" id="{16108D7D-8C23-45A7-98C7-CA5D0FFD6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28"/>
                <a:ext cx="1776" cy="2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5" name="Rectangle 8178">
                <a:extLst>
                  <a:ext uri="{FF2B5EF4-FFF2-40B4-BE49-F238E27FC236}">
                    <a16:creationId xmlns:a16="http://schemas.microsoft.com/office/drawing/2014/main" id="{85AD5601-EFF0-4C09-9D65-3CF973EC7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30"/>
                <a:ext cx="1776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6" name="Rectangle 8179">
                <a:extLst>
                  <a:ext uri="{FF2B5EF4-FFF2-40B4-BE49-F238E27FC236}">
                    <a16:creationId xmlns:a16="http://schemas.microsoft.com/office/drawing/2014/main" id="{30E43EF1-0298-4FC1-8D8E-7C4FB1735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32"/>
                <a:ext cx="1776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7" name="Rectangle 8180">
                <a:extLst>
                  <a:ext uri="{FF2B5EF4-FFF2-40B4-BE49-F238E27FC236}">
                    <a16:creationId xmlns:a16="http://schemas.microsoft.com/office/drawing/2014/main" id="{4B033883-8DDE-4942-BD9B-9EA00CAFA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34"/>
                <a:ext cx="1776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8" name="Rectangle 8181">
                <a:extLst>
                  <a:ext uri="{FF2B5EF4-FFF2-40B4-BE49-F238E27FC236}">
                    <a16:creationId xmlns:a16="http://schemas.microsoft.com/office/drawing/2014/main" id="{5C71BE8C-7A42-4D90-9602-CA629F484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36"/>
                <a:ext cx="1776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79" name="Rectangle 8182">
                <a:extLst>
                  <a:ext uri="{FF2B5EF4-FFF2-40B4-BE49-F238E27FC236}">
                    <a16:creationId xmlns:a16="http://schemas.microsoft.com/office/drawing/2014/main" id="{F4C96D72-2C48-407E-9D65-8302F66C3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40"/>
                <a:ext cx="1776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0" name="Rectangle 8183">
                <a:extLst>
                  <a:ext uri="{FF2B5EF4-FFF2-40B4-BE49-F238E27FC236}">
                    <a16:creationId xmlns:a16="http://schemas.microsoft.com/office/drawing/2014/main" id="{09FB46BA-B052-431D-A04D-A1503C31C3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42"/>
                <a:ext cx="1776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1" name="Rectangle 8184">
                <a:extLst>
                  <a:ext uri="{FF2B5EF4-FFF2-40B4-BE49-F238E27FC236}">
                    <a16:creationId xmlns:a16="http://schemas.microsoft.com/office/drawing/2014/main" id="{68BE4E2D-0787-47FF-90DA-BA8151B99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44"/>
                <a:ext cx="1776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2" name="Rectangle 8185">
                <a:extLst>
                  <a:ext uri="{FF2B5EF4-FFF2-40B4-BE49-F238E27FC236}">
                    <a16:creationId xmlns:a16="http://schemas.microsoft.com/office/drawing/2014/main" id="{5B8FD3B5-485F-47E8-839D-8FE72BA62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46"/>
                <a:ext cx="1776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3" name="Rectangle 8186">
                <a:extLst>
                  <a:ext uri="{FF2B5EF4-FFF2-40B4-BE49-F238E27FC236}">
                    <a16:creationId xmlns:a16="http://schemas.microsoft.com/office/drawing/2014/main" id="{7BD8CD2E-72D7-48A3-B4DA-65FDC4987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48"/>
                <a:ext cx="1776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4" name="Rectangle 8187">
                <a:extLst>
                  <a:ext uri="{FF2B5EF4-FFF2-40B4-BE49-F238E27FC236}">
                    <a16:creationId xmlns:a16="http://schemas.microsoft.com/office/drawing/2014/main" id="{6C80CC2F-4320-4755-B708-A4DBD1A15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50"/>
                <a:ext cx="1776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5" name="Rectangle 8188">
                <a:extLst>
                  <a:ext uri="{FF2B5EF4-FFF2-40B4-BE49-F238E27FC236}">
                    <a16:creationId xmlns:a16="http://schemas.microsoft.com/office/drawing/2014/main" id="{B83CBCF7-F5B1-48CE-B836-E4520E719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52"/>
                <a:ext cx="1776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6" name="Rectangle 8189">
                <a:extLst>
                  <a:ext uri="{FF2B5EF4-FFF2-40B4-BE49-F238E27FC236}">
                    <a16:creationId xmlns:a16="http://schemas.microsoft.com/office/drawing/2014/main" id="{3A66BAE4-49B9-47D0-AB7C-47965531B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54"/>
                <a:ext cx="1776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7" name="Rectangle 8190">
                <a:extLst>
                  <a:ext uri="{FF2B5EF4-FFF2-40B4-BE49-F238E27FC236}">
                    <a16:creationId xmlns:a16="http://schemas.microsoft.com/office/drawing/2014/main" id="{2E3BCA9F-5884-41CF-B8C0-69BCBA056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1776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8" name="Rectangle 8191">
                <a:extLst>
                  <a:ext uri="{FF2B5EF4-FFF2-40B4-BE49-F238E27FC236}">
                    <a16:creationId xmlns:a16="http://schemas.microsoft.com/office/drawing/2014/main" id="{A869A5B3-D373-49FA-95F9-5ED098828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58"/>
                <a:ext cx="1776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89" name="Rectangle 8192">
                <a:extLst>
                  <a:ext uri="{FF2B5EF4-FFF2-40B4-BE49-F238E27FC236}">
                    <a16:creationId xmlns:a16="http://schemas.microsoft.com/office/drawing/2014/main" id="{98A85918-D7DC-42B7-A5C4-35D80A6E8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60"/>
                <a:ext cx="1776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0" name="Rectangle 8193">
                <a:extLst>
                  <a:ext uri="{FF2B5EF4-FFF2-40B4-BE49-F238E27FC236}">
                    <a16:creationId xmlns:a16="http://schemas.microsoft.com/office/drawing/2014/main" id="{09962922-A4B9-4BB3-870F-23AF76F5E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62"/>
                <a:ext cx="1776" cy="1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1" name="Rectangle 8194">
                <a:extLst>
                  <a:ext uri="{FF2B5EF4-FFF2-40B4-BE49-F238E27FC236}">
                    <a16:creationId xmlns:a16="http://schemas.microsoft.com/office/drawing/2014/main" id="{C69E7F03-2032-47CD-92C0-A29367586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63"/>
                <a:ext cx="1776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2" name="Rectangle 8195">
                <a:extLst>
                  <a:ext uri="{FF2B5EF4-FFF2-40B4-BE49-F238E27FC236}">
                    <a16:creationId xmlns:a16="http://schemas.microsoft.com/office/drawing/2014/main" id="{1801D601-37BD-439B-994F-C07D8EF64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65"/>
                <a:ext cx="1776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3" name="Rectangle 8196">
                <a:extLst>
                  <a:ext uri="{FF2B5EF4-FFF2-40B4-BE49-F238E27FC236}">
                    <a16:creationId xmlns:a16="http://schemas.microsoft.com/office/drawing/2014/main" id="{62CC7E47-26E8-413B-924F-D82ECAD85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67"/>
                <a:ext cx="1776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4" name="Rectangle 8197">
                <a:extLst>
                  <a:ext uri="{FF2B5EF4-FFF2-40B4-BE49-F238E27FC236}">
                    <a16:creationId xmlns:a16="http://schemas.microsoft.com/office/drawing/2014/main" id="{D2ABF745-17E1-49FD-BA2F-998DE7BF2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71"/>
                <a:ext cx="1776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5" name="Rectangle 8198">
                <a:extLst>
                  <a:ext uri="{FF2B5EF4-FFF2-40B4-BE49-F238E27FC236}">
                    <a16:creationId xmlns:a16="http://schemas.microsoft.com/office/drawing/2014/main" id="{9C930FF1-D0A3-4846-A13C-A60795FED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73"/>
                <a:ext cx="1776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6" name="Rectangle 8199">
                <a:extLst>
                  <a:ext uri="{FF2B5EF4-FFF2-40B4-BE49-F238E27FC236}">
                    <a16:creationId xmlns:a16="http://schemas.microsoft.com/office/drawing/2014/main" id="{1AB8FB28-6319-437C-ABF8-C8B80436D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75"/>
                <a:ext cx="1776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7" name="Rectangle 8200">
                <a:extLst>
                  <a:ext uri="{FF2B5EF4-FFF2-40B4-BE49-F238E27FC236}">
                    <a16:creationId xmlns:a16="http://schemas.microsoft.com/office/drawing/2014/main" id="{DDFAFD97-40B6-4EEF-A536-0C3832BFF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77"/>
                <a:ext cx="1776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8" name="Rectangle 8201">
                <a:extLst>
                  <a:ext uri="{FF2B5EF4-FFF2-40B4-BE49-F238E27FC236}">
                    <a16:creationId xmlns:a16="http://schemas.microsoft.com/office/drawing/2014/main" id="{41CA0F4A-9D0F-49B6-994A-443DD6538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79"/>
                <a:ext cx="1776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99" name="Rectangle 8202">
                <a:extLst>
                  <a:ext uri="{FF2B5EF4-FFF2-40B4-BE49-F238E27FC236}">
                    <a16:creationId xmlns:a16="http://schemas.microsoft.com/office/drawing/2014/main" id="{334BA0F8-E9AA-461F-AACB-40228A5BC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81"/>
                <a:ext cx="1776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0" name="Rectangle 8203">
                <a:extLst>
                  <a:ext uri="{FF2B5EF4-FFF2-40B4-BE49-F238E27FC236}">
                    <a16:creationId xmlns:a16="http://schemas.microsoft.com/office/drawing/2014/main" id="{41D91AA3-33F6-4500-979E-E065C9E54E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83"/>
                <a:ext cx="1776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1" name="Rectangle 8204">
                <a:extLst>
                  <a:ext uri="{FF2B5EF4-FFF2-40B4-BE49-F238E27FC236}">
                    <a16:creationId xmlns:a16="http://schemas.microsoft.com/office/drawing/2014/main" id="{1E3983CB-CC61-4269-9B10-84C29922D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85"/>
                <a:ext cx="1776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2" name="Rectangle 8205">
                <a:extLst>
                  <a:ext uri="{FF2B5EF4-FFF2-40B4-BE49-F238E27FC236}">
                    <a16:creationId xmlns:a16="http://schemas.microsoft.com/office/drawing/2014/main" id="{8DED195F-33DE-4D3B-BD95-05A5DA2DF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87"/>
                <a:ext cx="1776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3" name="Rectangle 8206">
                <a:extLst>
                  <a:ext uri="{FF2B5EF4-FFF2-40B4-BE49-F238E27FC236}">
                    <a16:creationId xmlns:a16="http://schemas.microsoft.com/office/drawing/2014/main" id="{99F5997D-5BCD-43A1-AA05-08F3FAF33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89"/>
                <a:ext cx="1776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4" name="Rectangle 8207">
                <a:extLst>
                  <a:ext uri="{FF2B5EF4-FFF2-40B4-BE49-F238E27FC236}">
                    <a16:creationId xmlns:a16="http://schemas.microsoft.com/office/drawing/2014/main" id="{FEF258FB-A311-4DD7-AE2B-447DE8FB5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91"/>
                <a:ext cx="1776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5" name="Rectangle 8208">
                <a:extLst>
                  <a:ext uri="{FF2B5EF4-FFF2-40B4-BE49-F238E27FC236}">
                    <a16:creationId xmlns:a16="http://schemas.microsoft.com/office/drawing/2014/main" id="{264FE53A-C74D-4D61-A472-DFA821708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93"/>
                <a:ext cx="1776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6" name="Rectangle 8209">
                <a:extLst>
                  <a:ext uri="{FF2B5EF4-FFF2-40B4-BE49-F238E27FC236}">
                    <a16:creationId xmlns:a16="http://schemas.microsoft.com/office/drawing/2014/main" id="{2E6CBB12-B3E2-4256-ADC1-BA1F9D9B2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95"/>
                <a:ext cx="1776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7" name="Rectangle 8210">
                <a:extLst>
                  <a:ext uri="{FF2B5EF4-FFF2-40B4-BE49-F238E27FC236}">
                    <a16:creationId xmlns:a16="http://schemas.microsoft.com/office/drawing/2014/main" id="{2640108A-7C99-4524-AEF0-E479014031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97"/>
                <a:ext cx="1776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8" name="Rectangle 8211">
                <a:extLst>
                  <a:ext uri="{FF2B5EF4-FFF2-40B4-BE49-F238E27FC236}">
                    <a16:creationId xmlns:a16="http://schemas.microsoft.com/office/drawing/2014/main" id="{DCBE84CE-5893-4F86-86AB-44180CDA4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499"/>
                <a:ext cx="1776" cy="4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09" name="Rectangle 8212">
                <a:extLst>
                  <a:ext uri="{FF2B5EF4-FFF2-40B4-BE49-F238E27FC236}">
                    <a16:creationId xmlns:a16="http://schemas.microsoft.com/office/drawing/2014/main" id="{8EC17689-3EA9-4173-9287-287B962D9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03"/>
                <a:ext cx="1776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0" name="Rectangle 8213">
                <a:extLst>
                  <a:ext uri="{FF2B5EF4-FFF2-40B4-BE49-F238E27FC236}">
                    <a16:creationId xmlns:a16="http://schemas.microsoft.com/office/drawing/2014/main" id="{D5F21C5D-8123-4A8C-8B90-ECE056A0C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05"/>
                <a:ext cx="1776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1" name="Rectangle 8214">
                <a:extLst>
                  <a:ext uri="{FF2B5EF4-FFF2-40B4-BE49-F238E27FC236}">
                    <a16:creationId xmlns:a16="http://schemas.microsoft.com/office/drawing/2014/main" id="{85238744-54B8-4289-A010-97D414C51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07"/>
                <a:ext cx="1776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2" name="Rectangle 8215">
                <a:extLst>
                  <a:ext uri="{FF2B5EF4-FFF2-40B4-BE49-F238E27FC236}">
                    <a16:creationId xmlns:a16="http://schemas.microsoft.com/office/drawing/2014/main" id="{B8260427-A4F4-4DC0-8823-C5BA523B2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09"/>
                <a:ext cx="1776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3" name="Rectangle 8216">
                <a:extLst>
                  <a:ext uri="{FF2B5EF4-FFF2-40B4-BE49-F238E27FC236}">
                    <a16:creationId xmlns:a16="http://schemas.microsoft.com/office/drawing/2014/main" id="{0DE41537-F593-4DC9-A8B9-B887A31DA9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11"/>
                <a:ext cx="1776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4" name="Rectangle 8217">
                <a:extLst>
                  <a:ext uri="{FF2B5EF4-FFF2-40B4-BE49-F238E27FC236}">
                    <a16:creationId xmlns:a16="http://schemas.microsoft.com/office/drawing/2014/main" id="{5C343570-E342-4578-85B5-2DFEC9A06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13"/>
                <a:ext cx="1776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5" name="Rectangle 8218">
                <a:extLst>
                  <a:ext uri="{FF2B5EF4-FFF2-40B4-BE49-F238E27FC236}">
                    <a16:creationId xmlns:a16="http://schemas.microsoft.com/office/drawing/2014/main" id="{A3FB5146-4CFD-4E7E-BBF2-934A40831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15"/>
                <a:ext cx="1776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6" name="Rectangle 8219">
                <a:extLst>
                  <a:ext uri="{FF2B5EF4-FFF2-40B4-BE49-F238E27FC236}">
                    <a16:creationId xmlns:a16="http://schemas.microsoft.com/office/drawing/2014/main" id="{84087AB6-0B43-4A06-9146-7BD6C7EAA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17"/>
                <a:ext cx="1776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7" name="Rectangle 8220">
                <a:extLst>
                  <a:ext uri="{FF2B5EF4-FFF2-40B4-BE49-F238E27FC236}">
                    <a16:creationId xmlns:a16="http://schemas.microsoft.com/office/drawing/2014/main" id="{9BCFF9AA-C7A1-480E-90D6-79636437C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19"/>
                <a:ext cx="1776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8" name="Rectangle 8221">
                <a:extLst>
                  <a:ext uri="{FF2B5EF4-FFF2-40B4-BE49-F238E27FC236}">
                    <a16:creationId xmlns:a16="http://schemas.microsoft.com/office/drawing/2014/main" id="{7968BFE9-6F66-4AFB-86C2-381E3111B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21"/>
                <a:ext cx="1776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19" name="Rectangle 8222">
                <a:extLst>
                  <a:ext uri="{FF2B5EF4-FFF2-40B4-BE49-F238E27FC236}">
                    <a16:creationId xmlns:a16="http://schemas.microsoft.com/office/drawing/2014/main" id="{D1C8CC69-20C1-45A5-A405-8EE2613A7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23"/>
                <a:ext cx="1776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0" name="Rectangle 8223">
                <a:extLst>
                  <a:ext uri="{FF2B5EF4-FFF2-40B4-BE49-F238E27FC236}">
                    <a16:creationId xmlns:a16="http://schemas.microsoft.com/office/drawing/2014/main" id="{BD059522-7146-4A35-87FA-5977883F3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25"/>
                <a:ext cx="1776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1" name="Rectangle 8224">
                <a:extLst>
                  <a:ext uri="{FF2B5EF4-FFF2-40B4-BE49-F238E27FC236}">
                    <a16:creationId xmlns:a16="http://schemas.microsoft.com/office/drawing/2014/main" id="{17008DD4-A7B4-4DDC-B9A4-3EABFF7FDC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27"/>
                <a:ext cx="1776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2" name="Rectangle 8225">
                <a:extLst>
                  <a:ext uri="{FF2B5EF4-FFF2-40B4-BE49-F238E27FC236}">
                    <a16:creationId xmlns:a16="http://schemas.microsoft.com/office/drawing/2014/main" id="{5924827B-09F0-486B-9158-A76F6DC9A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29"/>
                <a:ext cx="1776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3" name="Rectangle 8226">
                <a:extLst>
                  <a:ext uri="{FF2B5EF4-FFF2-40B4-BE49-F238E27FC236}">
                    <a16:creationId xmlns:a16="http://schemas.microsoft.com/office/drawing/2014/main" id="{1F1D7D32-7CAF-46B2-B8AD-410FD8110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31"/>
                <a:ext cx="1776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4" name="Rectangle 8227">
                <a:extLst>
                  <a:ext uri="{FF2B5EF4-FFF2-40B4-BE49-F238E27FC236}">
                    <a16:creationId xmlns:a16="http://schemas.microsoft.com/office/drawing/2014/main" id="{06D7D26B-24DE-4D53-8577-22A76A256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33"/>
                <a:ext cx="1776" cy="4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5" name="Rectangle 8228">
                <a:extLst>
                  <a:ext uri="{FF2B5EF4-FFF2-40B4-BE49-F238E27FC236}">
                    <a16:creationId xmlns:a16="http://schemas.microsoft.com/office/drawing/2014/main" id="{A02FFFC3-320F-4EEA-B66D-58514A494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37"/>
                <a:ext cx="1776" cy="1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6" name="Rectangle 8229">
                <a:extLst>
                  <a:ext uri="{FF2B5EF4-FFF2-40B4-BE49-F238E27FC236}">
                    <a16:creationId xmlns:a16="http://schemas.microsoft.com/office/drawing/2014/main" id="{6062CB87-BAD1-45CD-B639-451298A6E4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38"/>
                <a:ext cx="1776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7" name="Rectangle 8230">
                <a:extLst>
                  <a:ext uri="{FF2B5EF4-FFF2-40B4-BE49-F238E27FC236}">
                    <a16:creationId xmlns:a16="http://schemas.microsoft.com/office/drawing/2014/main" id="{E70C3AFA-2D05-470F-B913-AED255E68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40"/>
                <a:ext cx="1776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8" name="Rectangle 8231">
                <a:extLst>
                  <a:ext uri="{FF2B5EF4-FFF2-40B4-BE49-F238E27FC236}">
                    <a16:creationId xmlns:a16="http://schemas.microsoft.com/office/drawing/2014/main" id="{B464BDCB-CA52-4F38-8D19-3D9C827D6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42"/>
                <a:ext cx="1776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29" name="Rectangle 8232">
                <a:extLst>
                  <a:ext uri="{FF2B5EF4-FFF2-40B4-BE49-F238E27FC236}">
                    <a16:creationId xmlns:a16="http://schemas.microsoft.com/office/drawing/2014/main" id="{E8FB1C90-F00D-4AE7-A8F5-2D823ACFC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44"/>
                <a:ext cx="1776" cy="2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0" name="Rectangle 8233">
                <a:extLst>
                  <a:ext uri="{FF2B5EF4-FFF2-40B4-BE49-F238E27FC236}">
                    <a16:creationId xmlns:a16="http://schemas.microsoft.com/office/drawing/2014/main" id="{43C8D0EF-6FE2-4B64-AF4E-25F06ACE4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46"/>
                <a:ext cx="1776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1" name="Rectangle 8234">
                <a:extLst>
                  <a:ext uri="{FF2B5EF4-FFF2-40B4-BE49-F238E27FC236}">
                    <a16:creationId xmlns:a16="http://schemas.microsoft.com/office/drawing/2014/main" id="{7A068414-F3ED-4707-98A0-02C6D72A5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48"/>
                <a:ext cx="1776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2" name="Rectangle 8235">
                <a:extLst>
                  <a:ext uri="{FF2B5EF4-FFF2-40B4-BE49-F238E27FC236}">
                    <a16:creationId xmlns:a16="http://schemas.microsoft.com/office/drawing/2014/main" id="{F5623444-5DA7-4772-A1E6-C0976DD8F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0"/>
                <a:ext cx="1776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3" name="Rectangle 8236">
                <a:extLst>
                  <a:ext uri="{FF2B5EF4-FFF2-40B4-BE49-F238E27FC236}">
                    <a16:creationId xmlns:a16="http://schemas.microsoft.com/office/drawing/2014/main" id="{90B5D4D9-2B43-4A36-9CAB-410E6B450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2"/>
                <a:ext cx="1776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4" name="Rectangle 8237">
                <a:extLst>
                  <a:ext uri="{FF2B5EF4-FFF2-40B4-BE49-F238E27FC236}">
                    <a16:creationId xmlns:a16="http://schemas.microsoft.com/office/drawing/2014/main" id="{BFC8B602-1CB2-493B-A5F2-EBE74AE718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4"/>
                <a:ext cx="1776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5" name="Rectangle 8238">
                <a:extLst>
                  <a:ext uri="{FF2B5EF4-FFF2-40B4-BE49-F238E27FC236}">
                    <a16:creationId xmlns:a16="http://schemas.microsoft.com/office/drawing/2014/main" id="{B8FA6D39-9F2D-49F0-ADC8-5E08039289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6"/>
                <a:ext cx="1776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6" name="Rectangle 8239">
                <a:extLst>
                  <a:ext uri="{FF2B5EF4-FFF2-40B4-BE49-F238E27FC236}">
                    <a16:creationId xmlns:a16="http://schemas.microsoft.com/office/drawing/2014/main" id="{4C99F405-C939-45C0-95D4-3BBA62D57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8"/>
                <a:ext cx="1776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7" name="Rectangle 8240">
                <a:extLst>
                  <a:ext uri="{FF2B5EF4-FFF2-40B4-BE49-F238E27FC236}">
                    <a16:creationId xmlns:a16="http://schemas.microsoft.com/office/drawing/2014/main" id="{18C6C178-46C0-4A5D-A17E-CA276DEBE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60"/>
                <a:ext cx="1776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8" name="Rectangle 8241">
                <a:extLst>
                  <a:ext uri="{FF2B5EF4-FFF2-40B4-BE49-F238E27FC236}">
                    <a16:creationId xmlns:a16="http://schemas.microsoft.com/office/drawing/2014/main" id="{B8A9B617-069B-4463-870B-5FDF3C954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62"/>
                <a:ext cx="1776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39" name="Rectangle 8242">
                <a:extLst>
                  <a:ext uri="{FF2B5EF4-FFF2-40B4-BE49-F238E27FC236}">
                    <a16:creationId xmlns:a16="http://schemas.microsoft.com/office/drawing/2014/main" id="{E013B96D-2133-4539-8779-76AB1356A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64"/>
                <a:ext cx="1776" cy="4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0" name="Rectangle 8243">
                <a:extLst>
                  <a:ext uri="{FF2B5EF4-FFF2-40B4-BE49-F238E27FC236}">
                    <a16:creationId xmlns:a16="http://schemas.microsoft.com/office/drawing/2014/main" id="{A5F5C3BE-221D-4CA5-B7B4-DCDA595CE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68"/>
                <a:ext cx="1776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1" name="Rectangle 8244">
                <a:extLst>
                  <a:ext uri="{FF2B5EF4-FFF2-40B4-BE49-F238E27FC236}">
                    <a16:creationId xmlns:a16="http://schemas.microsoft.com/office/drawing/2014/main" id="{C4EF922D-10A7-49A8-830C-CE381D2CF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70"/>
                <a:ext cx="1776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2" name="Rectangle 8245">
                <a:extLst>
                  <a:ext uri="{FF2B5EF4-FFF2-40B4-BE49-F238E27FC236}">
                    <a16:creationId xmlns:a16="http://schemas.microsoft.com/office/drawing/2014/main" id="{421F5ADF-DDAF-4DAB-95D8-424A115DF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72"/>
                <a:ext cx="1776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3" name="Rectangle 8246">
                <a:extLst>
                  <a:ext uri="{FF2B5EF4-FFF2-40B4-BE49-F238E27FC236}">
                    <a16:creationId xmlns:a16="http://schemas.microsoft.com/office/drawing/2014/main" id="{389C940B-5352-4631-B3E0-5E0C020F7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74"/>
                <a:ext cx="1776" cy="2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4" name="Rectangle 8247">
                <a:extLst>
                  <a:ext uri="{FF2B5EF4-FFF2-40B4-BE49-F238E27FC236}">
                    <a16:creationId xmlns:a16="http://schemas.microsoft.com/office/drawing/2014/main" id="{DEF1EF25-0964-4A3A-9744-B1A6F1721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76"/>
                <a:ext cx="1776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5" name="Rectangle 8248">
                <a:extLst>
                  <a:ext uri="{FF2B5EF4-FFF2-40B4-BE49-F238E27FC236}">
                    <a16:creationId xmlns:a16="http://schemas.microsoft.com/office/drawing/2014/main" id="{B003C09D-7E98-495B-AFD9-130C8EBB2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78"/>
                <a:ext cx="1776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6" name="Rectangle 8249">
                <a:extLst>
                  <a:ext uri="{FF2B5EF4-FFF2-40B4-BE49-F238E27FC236}">
                    <a16:creationId xmlns:a16="http://schemas.microsoft.com/office/drawing/2014/main" id="{8E809EB5-CC82-48B3-B563-7DEBD56BD5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80"/>
                <a:ext cx="1776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7" name="Rectangle 8250">
                <a:extLst>
                  <a:ext uri="{FF2B5EF4-FFF2-40B4-BE49-F238E27FC236}">
                    <a16:creationId xmlns:a16="http://schemas.microsoft.com/office/drawing/2014/main" id="{9CEB985D-7F76-4EC3-9F41-028F1AA21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82"/>
                <a:ext cx="1776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8" name="Rectangle 8251">
                <a:extLst>
                  <a:ext uri="{FF2B5EF4-FFF2-40B4-BE49-F238E27FC236}">
                    <a16:creationId xmlns:a16="http://schemas.microsoft.com/office/drawing/2014/main" id="{F5B569DC-FE32-41BC-8D5B-55F2FDB23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84"/>
                <a:ext cx="1776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49" name="Rectangle 8252">
                <a:extLst>
                  <a:ext uri="{FF2B5EF4-FFF2-40B4-BE49-F238E27FC236}">
                    <a16:creationId xmlns:a16="http://schemas.microsoft.com/office/drawing/2014/main" id="{859FF774-5385-402A-AE8D-5BCE9952E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86"/>
                <a:ext cx="1776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0" name="Rectangle 8253">
                <a:extLst>
                  <a:ext uri="{FF2B5EF4-FFF2-40B4-BE49-F238E27FC236}">
                    <a16:creationId xmlns:a16="http://schemas.microsoft.com/office/drawing/2014/main" id="{26665005-1414-4237-ABB8-2230F8C2F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88"/>
                <a:ext cx="1776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1" name="Rectangle 8254">
                <a:extLst>
                  <a:ext uri="{FF2B5EF4-FFF2-40B4-BE49-F238E27FC236}">
                    <a16:creationId xmlns:a16="http://schemas.microsoft.com/office/drawing/2014/main" id="{93BE18F4-1039-4AEF-9F31-FB47B78A6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90"/>
                <a:ext cx="1776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2" name="Rectangle 8255">
                <a:extLst>
                  <a:ext uri="{FF2B5EF4-FFF2-40B4-BE49-F238E27FC236}">
                    <a16:creationId xmlns:a16="http://schemas.microsoft.com/office/drawing/2014/main" id="{536CB2A5-B95F-40A7-8C5F-46FFE1E69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92"/>
                <a:ext cx="1776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3" name="Rectangle 8256">
                <a:extLst>
                  <a:ext uri="{FF2B5EF4-FFF2-40B4-BE49-F238E27FC236}">
                    <a16:creationId xmlns:a16="http://schemas.microsoft.com/office/drawing/2014/main" id="{09555C04-FCA6-49A2-9ED4-0EB1CE8F0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94"/>
                <a:ext cx="1776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4" name="Rectangle 8257">
                <a:extLst>
                  <a:ext uri="{FF2B5EF4-FFF2-40B4-BE49-F238E27FC236}">
                    <a16:creationId xmlns:a16="http://schemas.microsoft.com/office/drawing/2014/main" id="{1A880240-03B8-43CB-B9F1-294F930C4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96"/>
                <a:ext cx="1776" cy="4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5" name="Rectangle 8258">
                <a:extLst>
                  <a:ext uri="{FF2B5EF4-FFF2-40B4-BE49-F238E27FC236}">
                    <a16:creationId xmlns:a16="http://schemas.microsoft.com/office/drawing/2014/main" id="{220C61D0-4A78-4790-948B-BA8EEA9F4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00"/>
                <a:ext cx="1776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6" name="Rectangle 8259">
                <a:extLst>
                  <a:ext uri="{FF2B5EF4-FFF2-40B4-BE49-F238E27FC236}">
                    <a16:creationId xmlns:a16="http://schemas.microsoft.com/office/drawing/2014/main" id="{FC6BF810-7019-4E2A-B22A-9F57E8AB9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02"/>
                <a:ext cx="1776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7" name="Rectangle 8260">
                <a:extLst>
                  <a:ext uri="{FF2B5EF4-FFF2-40B4-BE49-F238E27FC236}">
                    <a16:creationId xmlns:a16="http://schemas.microsoft.com/office/drawing/2014/main" id="{5692832F-65DB-4A37-B381-C2397FBC1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04"/>
                <a:ext cx="1776" cy="2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8" name="Rectangle 8261">
                <a:extLst>
                  <a:ext uri="{FF2B5EF4-FFF2-40B4-BE49-F238E27FC236}">
                    <a16:creationId xmlns:a16="http://schemas.microsoft.com/office/drawing/2014/main" id="{EE35F17E-5BAE-4495-98E2-55C4D6903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06"/>
                <a:ext cx="1776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59" name="Rectangle 8262">
                <a:extLst>
                  <a:ext uri="{FF2B5EF4-FFF2-40B4-BE49-F238E27FC236}">
                    <a16:creationId xmlns:a16="http://schemas.microsoft.com/office/drawing/2014/main" id="{4893C2E6-B27B-4257-ABD6-33738A357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08"/>
                <a:ext cx="1776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0" name="Rectangle 8263">
                <a:extLst>
                  <a:ext uri="{FF2B5EF4-FFF2-40B4-BE49-F238E27FC236}">
                    <a16:creationId xmlns:a16="http://schemas.microsoft.com/office/drawing/2014/main" id="{2B4CC9FC-2D66-407F-B278-6D3C4F9C4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10"/>
                <a:ext cx="1776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1" name="Rectangle 8264">
                <a:extLst>
                  <a:ext uri="{FF2B5EF4-FFF2-40B4-BE49-F238E27FC236}">
                    <a16:creationId xmlns:a16="http://schemas.microsoft.com/office/drawing/2014/main" id="{5CD6539D-6158-48DE-9420-FBB42FD45D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12"/>
                <a:ext cx="1776" cy="1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2" name="Rectangle 8265">
                <a:extLst>
                  <a:ext uri="{FF2B5EF4-FFF2-40B4-BE49-F238E27FC236}">
                    <a16:creationId xmlns:a16="http://schemas.microsoft.com/office/drawing/2014/main" id="{B54249E3-2D50-4FD7-8F94-E592EFF0C5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13"/>
                <a:ext cx="1776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3" name="Rectangle 8266">
                <a:extLst>
                  <a:ext uri="{FF2B5EF4-FFF2-40B4-BE49-F238E27FC236}">
                    <a16:creationId xmlns:a16="http://schemas.microsoft.com/office/drawing/2014/main" id="{1711D303-82B9-4055-86E3-D5812DF5A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15"/>
                <a:ext cx="1776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4" name="Rectangle 8267">
                <a:extLst>
                  <a:ext uri="{FF2B5EF4-FFF2-40B4-BE49-F238E27FC236}">
                    <a16:creationId xmlns:a16="http://schemas.microsoft.com/office/drawing/2014/main" id="{E72CF0B0-CA79-4E1A-A74A-159101B4B9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17"/>
                <a:ext cx="1776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5" name="Rectangle 8268">
                <a:extLst>
                  <a:ext uri="{FF2B5EF4-FFF2-40B4-BE49-F238E27FC236}">
                    <a16:creationId xmlns:a16="http://schemas.microsoft.com/office/drawing/2014/main" id="{1DF4B093-FBF5-4E33-8D4D-81D3C6D66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19"/>
                <a:ext cx="1776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6" name="Rectangle 8269">
                <a:extLst>
                  <a:ext uri="{FF2B5EF4-FFF2-40B4-BE49-F238E27FC236}">
                    <a16:creationId xmlns:a16="http://schemas.microsoft.com/office/drawing/2014/main" id="{924CAFA0-2355-4B17-8A4F-C6841D31A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21"/>
                <a:ext cx="1776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7" name="Rectangle 8270">
                <a:extLst>
                  <a:ext uri="{FF2B5EF4-FFF2-40B4-BE49-F238E27FC236}">
                    <a16:creationId xmlns:a16="http://schemas.microsoft.com/office/drawing/2014/main" id="{18AFDFED-E227-466D-AE64-D1DB03395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23"/>
                <a:ext cx="1776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8" name="Rectangle 8271">
                <a:extLst>
                  <a:ext uri="{FF2B5EF4-FFF2-40B4-BE49-F238E27FC236}">
                    <a16:creationId xmlns:a16="http://schemas.microsoft.com/office/drawing/2014/main" id="{4403D7E7-4199-42F4-A37F-7A1943C60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25"/>
                <a:ext cx="1776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69" name="Rectangle 8272">
                <a:extLst>
                  <a:ext uri="{FF2B5EF4-FFF2-40B4-BE49-F238E27FC236}">
                    <a16:creationId xmlns:a16="http://schemas.microsoft.com/office/drawing/2014/main" id="{754CC157-C485-4B1C-A554-37C2F0E13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27"/>
                <a:ext cx="1776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0" name="Rectangle 8273">
                <a:extLst>
                  <a:ext uri="{FF2B5EF4-FFF2-40B4-BE49-F238E27FC236}">
                    <a16:creationId xmlns:a16="http://schemas.microsoft.com/office/drawing/2014/main" id="{B3AB3AA7-7737-4275-9D42-0766423FB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29"/>
                <a:ext cx="1776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1" name="Rectangle 8274">
                <a:extLst>
                  <a:ext uri="{FF2B5EF4-FFF2-40B4-BE49-F238E27FC236}">
                    <a16:creationId xmlns:a16="http://schemas.microsoft.com/office/drawing/2014/main" id="{AA948AD5-9ED0-4461-A03D-B907B9602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33"/>
                <a:ext cx="1776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2" name="Rectangle 8275">
                <a:extLst>
                  <a:ext uri="{FF2B5EF4-FFF2-40B4-BE49-F238E27FC236}">
                    <a16:creationId xmlns:a16="http://schemas.microsoft.com/office/drawing/2014/main" id="{CF890FDB-40F6-49E7-9588-A8D60D8CF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35"/>
                <a:ext cx="1776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3" name="Rectangle 8276">
                <a:extLst>
                  <a:ext uri="{FF2B5EF4-FFF2-40B4-BE49-F238E27FC236}">
                    <a16:creationId xmlns:a16="http://schemas.microsoft.com/office/drawing/2014/main" id="{316599DB-482E-448E-B60F-3FD2CACF8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37"/>
                <a:ext cx="1776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4" name="Rectangle 8277">
                <a:extLst>
                  <a:ext uri="{FF2B5EF4-FFF2-40B4-BE49-F238E27FC236}">
                    <a16:creationId xmlns:a16="http://schemas.microsoft.com/office/drawing/2014/main" id="{819F1F43-44E5-4912-BC42-0635D43F2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39"/>
                <a:ext cx="1776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5" name="Rectangle 8278">
                <a:extLst>
                  <a:ext uri="{FF2B5EF4-FFF2-40B4-BE49-F238E27FC236}">
                    <a16:creationId xmlns:a16="http://schemas.microsoft.com/office/drawing/2014/main" id="{4456DC13-0688-4F6C-8BBC-029207207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41"/>
                <a:ext cx="1776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6" name="Rectangle 8279">
                <a:extLst>
                  <a:ext uri="{FF2B5EF4-FFF2-40B4-BE49-F238E27FC236}">
                    <a16:creationId xmlns:a16="http://schemas.microsoft.com/office/drawing/2014/main" id="{8EAD1B66-7982-4D93-820D-015DE75216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43"/>
                <a:ext cx="1776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277" name="Rectangle 8280">
                <a:extLst>
                  <a:ext uri="{FF2B5EF4-FFF2-40B4-BE49-F238E27FC236}">
                    <a16:creationId xmlns:a16="http://schemas.microsoft.com/office/drawing/2014/main" id="{53F3D64D-2144-4166-A1E9-DC47D72EE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645"/>
                <a:ext cx="1776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7139" name="Rectangle 8281">
              <a:extLst>
                <a:ext uri="{FF2B5EF4-FFF2-40B4-BE49-F238E27FC236}">
                  <a16:creationId xmlns:a16="http://schemas.microsoft.com/office/drawing/2014/main" id="{ECC4C62F-C316-4977-804A-CA38D6AD8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357"/>
              <a:ext cx="1778" cy="292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62" name="Rectangle 8282">
            <a:extLst>
              <a:ext uri="{FF2B5EF4-FFF2-40B4-BE49-F238E27FC236}">
                <a16:creationId xmlns:a16="http://schemas.microsoft.com/office/drawing/2014/main" id="{C63A64EB-6A44-4BDA-9A1B-42B85F8C8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9589" y="5480050"/>
            <a:ext cx="16623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Florida Emergency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63" name="Rectangle 8283">
            <a:extLst>
              <a:ext uri="{FF2B5EF4-FFF2-40B4-BE49-F238E27FC236}">
                <a16:creationId xmlns:a16="http://schemas.microsoft.com/office/drawing/2014/main" id="{0BA424D7-B222-4259-8D66-57969A3A3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850" y="5691188"/>
            <a:ext cx="2240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Preparedness 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64" name="Rectangle 8284">
            <a:extLst>
              <a:ext uri="{FF2B5EF4-FFF2-40B4-BE49-F238E27FC236}">
                <a16:creationId xmlns:a16="http://schemas.microsoft.com/office/drawing/2014/main" id="{F11BDB54-033C-4CA9-B839-FDBEE38DD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850" y="6113463"/>
            <a:ext cx="23676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Florida Emergency Medical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65" name="Rectangle 8285">
            <a:extLst>
              <a:ext uri="{FF2B5EF4-FFF2-40B4-BE49-F238E27FC236}">
                <a16:creationId xmlns:a16="http://schemas.microsoft.com/office/drawing/2014/main" id="{64BB57C8-BE71-43FC-A015-BBB92570E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26" y="6326188"/>
            <a:ext cx="22519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Services Advisory Council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66" name="Group 8286">
            <a:extLst>
              <a:ext uri="{FF2B5EF4-FFF2-40B4-BE49-F238E27FC236}">
                <a16:creationId xmlns:a16="http://schemas.microsoft.com/office/drawing/2014/main" id="{D337649E-90AC-45AF-8B81-86616D668260}"/>
              </a:ext>
            </a:extLst>
          </p:cNvPr>
          <p:cNvGrpSpPr>
            <a:grpSpLocks/>
          </p:cNvGrpSpPr>
          <p:nvPr/>
        </p:nvGrpSpPr>
        <p:grpSpPr bwMode="auto">
          <a:xfrm>
            <a:off x="6248401" y="6064250"/>
            <a:ext cx="2614613" cy="488950"/>
            <a:chOff x="2976" y="3740"/>
            <a:chExt cx="1647" cy="308"/>
          </a:xfrm>
        </p:grpSpPr>
        <p:sp>
          <p:nvSpPr>
            <p:cNvPr id="6996" name="Rectangle 8287">
              <a:extLst>
                <a:ext uri="{FF2B5EF4-FFF2-40B4-BE49-F238E27FC236}">
                  <a16:creationId xmlns:a16="http://schemas.microsoft.com/office/drawing/2014/main" id="{A2144F31-FF0E-4DE4-BC42-66357636F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1" y="3756"/>
              <a:ext cx="1632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6997" name="Group 8288">
              <a:extLst>
                <a:ext uri="{FF2B5EF4-FFF2-40B4-BE49-F238E27FC236}">
                  <a16:creationId xmlns:a16="http://schemas.microsoft.com/office/drawing/2014/main" id="{BC7918B3-D977-4F52-9D21-96F21C13FB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3740"/>
              <a:ext cx="1632" cy="292"/>
              <a:chOff x="2976" y="3740"/>
              <a:chExt cx="1632" cy="292"/>
            </a:xfrm>
          </p:grpSpPr>
          <p:sp>
            <p:nvSpPr>
              <p:cNvPr id="6999" name="Rectangle 8289">
                <a:extLst>
                  <a:ext uri="{FF2B5EF4-FFF2-40B4-BE49-F238E27FC236}">
                    <a16:creationId xmlns:a16="http://schemas.microsoft.com/office/drawing/2014/main" id="{5C088CD6-51B6-4A6B-8624-A3BE23F6E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40"/>
                <a:ext cx="1632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0" name="Rectangle 8290">
                <a:extLst>
                  <a:ext uri="{FF2B5EF4-FFF2-40B4-BE49-F238E27FC236}">
                    <a16:creationId xmlns:a16="http://schemas.microsoft.com/office/drawing/2014/main" id="{523F083C-589D-46E3-BFE3-52F39D990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42"/>
                <a:ext cx="1632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1" name="Rectangle 8291">
                <a:extLst>
                  <a:ext uri="{FF2B5EF4-FFF2-40B4-BE49-F238E27FC236}">
                    <a16:creationId xmlns:a16="http://schemas.microsoft.com/office/drawing/2014/main" id="{CCA4617E-0012-422A-8F05-7BFC3DA5C0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44"/>
                <a:ext cx="1632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2" name="Rectangle 8292">
                <a:extLst>
                  <a:ext uri="{FF2B5EF4-FFF2-40B4-BE49-F238E27FC236}">
                    <a16:creationId xmlns:a16="http://schemas.microsoft.com/office/drawing/2014/main" id="{7656C967-AB44-4B43-80F4-0FCDECD05C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46"/>
                <a:ext cx="1632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3" name="Rectangle 8293">
                <a:extLst>
                  <a:ext uri="{FF2B5EF4-FFF2-40B4-BE49-F238E27FC236}">
                    <a16:creationId xmlns:a16="http://schemas.microsoft.com/office/drawing/2014/main" id="{310B11AE-C3C8-4CAE-8578-FEBAD8D62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48"/>
                <a:ext cx="1632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4" name="Rectangle 8294">
                <a:extLst>
                  <a:ext uri="{FF2B5EF4-FFF2-40B4-BE49-F238E27FC236}">
                    <a16:creationId xmlns:a16="http://schemas.microsoft.com/office/drawing/2014/main" id="{2AFD85E4-CF4C-46AB-AEA2-9BC09070F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50"/>
                <a:ext cx="1632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5" name="Rectangle 8295">
                <a:extLst>
                  <a:ext uri="{FF2B5EF4-FFF2-40B4-BE49-F238E27FC236}">
                    <a16:creationId xmlns:a16="http://schemas.microsoft.com/office/drawing/2014/main" id="{8AB8EA5E-D284-48F1-885C-6192F630C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52"/>
                <a:ext cx="1632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6" name="Rectangle 8296">
                <a:extLst>
                  <a:ext uri="{FF2B5EF4-FFF2-40B4-BE49-F238E27FC236}">
                    <a16:creationId xmlns:a16="http://schemas.microsoft.com/office/drawing/2014/main" id="{6019597C-619A-46EF-AE0C-5D40E99EFF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56"/>
                <a:ext cx="1632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7" name="Rectangle 8297">
                <a:extLst>
                  <a:ext uri="{FF2B5EF4-FFF2-40B4-BE49-F238E27FC236}">
                    <a16:creationId xmlns:a16="http://schemas.microsoft.com/office/drawing/2014/main" id="{94E59A39-3C3C-4FAE-B4D7-12F141F91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58"/>
                <a:ext cx="1632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8" name="Rectangle 8298">
                <a:extLst>
                  <a:ext uri="{FF2B5EF4-FFF2-40B4-BE49-F238E27FC236}">
                    <a16:creationId xmlns:a16="http://schemas.microsoft.com/office/drawing/2014/main" id="{A3B5D2CC-FC0B-4108-8AB7-F34306031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60"/>
                <a:ext cx="1632" cy="1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09" name="Rectangle 8299">
                <a:extLst>
                  <a:ext uri="{FF2B5EF4-FFF2-40B4-BE49-F238E27FC236}">
                    <a16:creationId xmlns:a16="http://schemas.microsoft.com/office/drawing/2014/main" id="{DFC65F1D-5C1A-4AAE-9805-E6CC05D02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61"/>
                <a:ext cx="1632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0" name="Rectangle 8300">
                <a:extLst>
                  <a:ext uri="{FF2B5EF4-FFF2-40B4-BE49-F238E27FC236}">
                    <a16:creationId xmlns:a16="http://schemas.microsoft.com/office/drawing/2014/main" id="{191BB7EC-1A82-496D-8856-B0AA2328E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63"/>
                <a:ext cx="1632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1" name="Rectangle 8301">
                <a:extLst>
                  <a:ext uri="{FF2B5EF4-FFF2-40B4-BE49-F238E27FC236}">
                    <a16:creationId xmlns:a16="http://schemas.microsoft.com/office/drawing/2014/main" id="{5D632278-75D0-430D-9E03-599999E53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65"/>
                <a:ext cx="1632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2" name="Rectangle 8302">
                <a:extLst>
                  <a:ext uri="{FF2B5EF4-FFF2-40B4-BE49-F238E27FC236}">
                    <a16:creationId xmlns:a16="http://schemas.microsoft.com/office/drawing/2014/main" id="{79A2F92A-74F9-4C52-BE05-9EB428F76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67"/>
                <a:ext cx="1632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3" name="Rectangle 8303">
                <a:extLst>
                  <a:ext uri="{FF2B5EF4-FFF2-40B4-BE49-F238E27FC236}">
                    <a16:creationId xmlns:a16="http://schemas.microsoft.com/office/drawing/2014/main" id="{0A685926-23FD-4DF7-84BA-39861F87E5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69"/>
                <a:ext cx="1632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4" name="Rectangle 8304">
                <a:extLst>
                  <a:ext uri="{FF2B5EF4-FFF2-40B4-BE49-F238E27FC236}">
                    <a16:creationId xmlns:a16="http://schemas.microsoft.com/office/drawing/2014/main" id="{F14761FD-8238-42B1-87FE-F0C380F70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71"/>
                <a:ext cx="1632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5" name="Rectangle 8305">
                <a:extLst>
                  <a:ext uri="{FF2B5EF4-FFF2-40B4-BE49-F238E27FC236}">
                    <a16:creationId xmlns:a16="http://schemas.microsoft.com/office/drawing/2014/main" id="{00575F62-0755-488E-8D90-E74987046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73"/>
                <a:ext cx="1632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6" name="Rectangle 8306">
                <a:extLst>
                  <a:ext uri="{FF2B5EF4-FFF2-40B4-BE49-F238E27FC236}">
                    <a16:creationId xmlns:a16="http://schemas.microsoft.com/office/drawing/2014/main" id="{EA307B6F-044B-4C24-B8C3-ED0B09A177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75"/>
                <a:ext cx="1632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7" name="Rectangle 8307">
                <a:extLst>
                  <a:ext uri="{FF2B5EF4-FFF2-40B4-BE49-F238E27FC236}">
                    <a16:creationId xmlns:a16="http://schemas.microsoft.com/office/drawing/2014/main" id="{DC941592-5482-4ACB-BC82-BD4162180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77"/>
                <a:ext cx="1632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8" name="Rectangle 8308">
                <a:extLst>
                  <a:ext uri="{FF2B5EF4-FFF2-40B4-BE49-F238E27FC236}">
                    <a16:creationId xmlns:a16="http://schemas.microsoft.com/office/drawing/2014/main" id="{B16C1D3D-8168-4BC8-93FA-AA5C4D2E4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79"/>
                <a:ext cx="1632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19" name="Rectangle 8309">
                <a:extLst>
                  <a:ext uri="{FF2B5EF4-FFF2-40B4-BE49-F238E27FC236}">
                    <a16:creationId xmlns:a16="http://schemas.microsoft.com/office/drawing/2014/main" id="{01CE436C-94CE-4643-A259-4D53D43164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81"/>
                <a:ext cx="1632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0" name="Rectangle 8310">
                <a:extLst>
                  <a:ext uri="{FF2B5EF4-FFF2-40B4-BE49-F238E27FC236}">
                    <a16:creationId xmlns:a16="http://schemas.microsoft.com/office/drawing/2014/main" id="{D2FE9C22-B2E8-4070-A9A6-32144ED74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85"/>
                <a:ext cx="1632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1" name="Rectangle 8311">
                <a:extLst>
                  <a:ext uri="{FF2B5EF4-FFF2-40B4-BE49-F238E27FC236}">
                    <a16:creationId xmlns:a16="http://schemas.microsoft.com/office/drawing/2014/main" id="{206EB08E-EACB-4A75-BC81-3801C044C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87"/>
                <a:ext cx="1632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2" name="Rectangle 8312">
                <a:extLst>
                  <a:ext uri="{FF2B5EF4-FFF2-40B4-BE49-F238E27FC236}">
                    <a16:creationId xmlns:a16="http://schemas.microsoft.com/office/drawing/2014/main" id="{8FCCD138-D6FC-4FF5-ACDB-DCB36ECEB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89"/>
                <a:ext cx="1632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3" name="Rectangle 8313">
                <a:extLst>
                  <a:ext uri="{FF2B5EF4-FFF2-40B4-BE49-F238E27FC236}">
                    <a16:creationId xmlns:a16="http://schemas.microsoft.com/office/drawing/2014/main" id="{F2795600-3973-430F-9783-58B0A0B30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91"/>
                <a:ext cx="1632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4" name="Rectangle 8314">
                <a:extLst>
                  <a:ext uri="{FF2B5EF4-FFF2-40B4-BE49-F238E27FC236}">
                    <a16:creationId xmlns:a16="http://schemas.microsoft.com/office/drawing/2014/main" id="{1CD19DC4-DAA4-4093-AB1E-3FA672AAB0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93"/>
                <a:ext cx="1632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5" name="Rectangle 8315">
                <a:extLst>
                  <a:ext uri="{FF2B5EF4-FFF2-40B4-BE49-F238E27FC236}">
                    <a16:creationId xmlns:a16="http://schemas.microsoft.com/office/drawing/2014/main" id="{304890CE-A8C5-407E-B13D-BB0ED3FD1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95"/>
                <a:ext cx="1632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6" name="Rectangle 8316">
                <a:extLst>
                  <a:ext uri="{FF2B5EF4-FFF2-40B4-BE49-F238E27FC236}">
                    <a16:creationId xmlns:a16="http://schemas.microsoft.com/office/drawing/2014/main" id="{90A8A2D5-424A-4665-8755-C1E19C77F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97"/>
                <a:ext cx="1632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7" name="Rectangle 8317">
                <a:extLst>
                  <a:ext uri="{FF2B5EF4-FFF2-40B4-BE49-F238E27FC236}">
                    <a16:creationId xmlns:a16="http://schemas.microsoft.com/office/drawing/2014/main" id="{8C834178-6538-40E0-872B-AAEBA41AF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799"/>
                <a:ext cx="1632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8" name="Rectangle 8318">
                <a:extLst>
                  <a:ext uri="{FF2B5EF4-FFF2-40B4-BE49-F238E27FC236}">
                    <a16:creationId xmlns:a16="http://schemas.microsoft.com/office/drawing/2014/main" id="{CBE84838-8DFB-485C-9C64-442FFEEAE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01"/>
                <a:ext cx="1632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29" name="Rectangle 8319">
                <a:extLst>
                  <a:ext uri="{FF2B5EF4-FFF2-40B4-BE49-F238E27FC236}">
                    <a16:creationId xmlns:a16="http://schemas.microsoft.com/office/drawing/2014/main" id="{F0A3F225-5C09-4015-9EAE-D899AB325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03"/>
                <a:ext cx="1632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0" name="Rectangle 8320">
                <a:extLst>
                  <a:ext uri="{FF2B5EF4-FFF2-40B4-BE49-F238E27FC236}">
                    <a16:creationId xmlns:a16="http://schemas.microsoft.com/office/drawing/2014/main" id="{E7156022-8863-4842-9902-90A02772A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05"/>
                <a:ext cx="1632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1" name="Rectangle 8321">
                <a:extLst>
                  <a:ext uri="{FF2B5EF4-FFF2-40B4-BE49-F238E27FC236}">
                    <a16:creationId xmlns:a16="http://schemas.microsoft.com/office/drawing/2014/main" id="{A06DA06C-F591-4237-9ED6-DB71605D4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07"/>
                <a:ext cx="1632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2" name="Rectangle 8322">
                <a:extLst>
                  <a:ext uri="{FF2B5EF4-FFF2-40B4-BE49-F238E27FC236}">
                    <a16:creationId xmlns:a16="http://schemas.microsoft.com/office/drawing/2014/main" id="{712FFE99-C567-4606-BDF4-A2BF3C62D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09"/>
                <a:ext cx="1632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3" name="Rectangle 8323">
                <a:extLst>
                  <a:ext uri="{FF2B5EF4-FFF2-40B4-BE49-F238E27FC236}">
                    <a16:creationId xmlns:a16="http://schemas.microsoft.com/office/drawing/2014/main" id="{7A2ADF4E-D375-4230-9059-7F4284241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11"/>
                <a:ext cx="1632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4" name="Rectangle 8324">
                <a:extLst>
                  <a:ext uri="{FF2B5EF4-FFF2-40B4-BE49-F238E27FC236}">
                    <a16:creationId xmlns:a16="http://schemas.microsoft.com/office/drawing/2014/main" id="{DC4CDEE6-8369-4A83-AE9F-29767A76E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15"/>
                <a:ext cx="1632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5" name="Rectangle 8325">
                <a:extLst>
                  <a:ext uri="{FF2B5EF4-FFF2-40B4-BE49-F238E27FC236}">
                    <a16:creationId xmlns:a16="http://schemas.microsoft.com/office/drawing/2014/main" id="{CC8813C0-CA6E-40A9-91CC-8F3F8A9F35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17"/>
                <a:ext cx="1632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6" name="Rectangle 8326">
                <a:extLst>
                  <a:ext uri="{FF2B5EF4-FFF2-40B4-BE49-F238E27FC236}">
                    <a16:creationId xmlns:a16="http://schemas.microsoft.com/office/drawing/2014/main" id="{BF3151CC-E32D-447C-83FB-4F78837C8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19"/>
                <a:ext cx="1632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7" name="Rectangle 8327">
                <a:extLst>
                  <a:ext uri="{FF2B5EF4-FFF2-40B4-BE49-F238E27FC236}">
                    <a16:creationId xmlns:a16="http://schemas.microsoft.com/office/drawing/2014/main" id="{E74919FF-EA32-4D2C-AF3B-D8467DFEF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21"/>
                <a:ext cx="1632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8" name="Rectangle 8328">
                <a:extLst>
                  <a:ext uri="{FF2B5EF4-FFF2-40B4-BE49-F238E27FC236}">
                    <a16:creationId xmlns:a16="http://schemas.microsoft.com/office/drawing/2014/main" id="{63D23205-D004-4066-A7B9-020A19FFA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23"/>
                <a:ext cx="1632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39" name="Rectangle 8329">
                <a:extLst>
                  <a:ext uri="{FF2B5EF4-FFF2-40B4-BE49-F238E27FC236}">
                    <a16:creationId xmlns:a16="http://schemas.microsoft.com/office/drawing/2014/main" id="{4D13926B-3E51-4CA6-BA71-B97FD23B50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25"/>
                <a:ext cx="1632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0" name="Rectangle 8330">
                <a:extLst>
                  <a:ext uri="{FF2B5EF4-FFF2-40B4-BE49-F238E27FC236}">
                    <a16:creationId xmlns:a16="http://schemas.microsoft.com/office/drawing/2014/main" id="{864D45DE-65C3-4863-ABAB-DF0B10F27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27"/>
                <a:ext cx="1632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1" name="Rectangle 8331">
                <a:extLst>
                  <a:ext uri="{FF2B5EF4-FFF2-40B4-BE49-F238E27FC236}">
                    <a16:creationId xmlns:a16="http://schemas.microsoft.com/office/drawing/2014/main" id="{55EA52AC-1A81-4CF7-8B1D-4F7616925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29"/>
                <a:ext cx="1632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2" name="Rectangle 8332">
                <a:extLst>
                  <a:ext uri="{FF2B5EF4-FFF2-40B4-BE49-F238E27FC236}">
                    <a16:creationId xmlns:a16="http://schemas.microsoft.com/office/drawing/2014/main" id="{22D336FB-E928-46A7-9217-E5D887937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31"/>
                <a:ext cx="1632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3" name="Rectangle 8333">
                <a:extLst>
                  <a:ext uri="{FF2B5EF4-FFF2-40B4-BE49-F238E27FC236}">
                    <a16:creationId xmlns:a16="http://schemas.microsoft.com/office/drawing/2014/main" id="{F3CFAC06-64C7-4832-A472-7543D063C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33"/>
                <a:ext cx="1632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4" name="Rectangle 8334">
                <a:extLst>
                  <a:ext uri="{FF2B5EF4-FFF2-40B4-BE49-F238E27FC236}">
                    <a16:creationId xmlns:a16="http://schemas.microsoft.com/office/drawing/2014/main" id="{86133155-FC17-472E-B8F9-6D47C011D6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35"/>
                <a:ext cx="1632" cy="1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5" name="Rectangle 8335">
                <a:extLst>
                  <a:ext uri="{FF2B5EF4-FFF2-40B4-BE49-F238E27FC236}">
                    <a16:creationId xmlns:a16="http://schemas.microsoft.com/office/drawing/2014/main" id="{1F4E42B4-2C39-4DB7-A015-570E28254D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36"/>
                <a:ext cx="1632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6" name="Rectangle 8336">
                <a:extLst>
                  <a:ext uri="{FF2B5EF4-FFF2-40B4-BE49-F238E27FC236}">
                    <a16:creationId xmlns:a16="http://schemas.microsoft.com/office/drawing/2014/main" id="{28A9F251-9131-4DCE-8264-A649F4523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38"/>
                <a:ext cx="1632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7" name="Rectangle 8337">
                <a:extLst>
                  <a:ext uri="{FF2B5EF4-FFF2-40B4-BE49-F238E27FC236}">
                    <a16:creationId xmlns:a16="http://schemas.microsoft.com/office/drawing/2014/main" id="{3EB8ED68-0505-4945-BC83-6441B2907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40"/>
                <a:ext cx="1632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8" name="Rectangle 8338">
                <a:extLst>
                  <a:ext uri="{FF2B5EF4-FFF2-40B4-BE49-F238E27FC236}">
                    <a16:creationId xmlns:a16="http://schemas.microsoft.com/office/drawing/2014/main" id="{111C554C-A737-4742-BB7D-1F935D223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44"/>
                <a:ext cx="1632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49" name="Rectangle 8339">
                <a:extLst>
                  <a:ext uri="{FF2B5EF4-FFF2-40B4-BE49-F238E27FC236}">
                    <a16:creationId xmlns:a16="http://schemas.microsoft.com/office/drawing/2014/main" id="{93474E67-8828-4C5B-96FC-978F2BC37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46"/>
                <a:ext cx="1632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0" name="Rectangle 8340">
                <a:extLst>
                  <a:ext uri="{FF2B5EF4-FFF2-40B4-BE49-F238E27FC236}">
                    <a16:creationId xmlns:a16="http://schemas.microsoft.com/office/drawing/2014/main" id="{643442F5-7C23-4AC4-8B64-C6DCECCF8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48"/>
                <a:ext cx="1632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1" name="Rectangle 8341">
                <a:extLst>
                  <a:ext uri="{FF2B5EF4-FFF2-40B4-BE49-F238E27FC236}">
                    <a16:creationId xmlns:a16="http://schemas.microsoft.com/office/drawing/2014/main" id="{04B6AC63-137A-4E29-B613-6D8BF116A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50"/>
                <a:ext cx="1632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2" name="Rectangle 8342">
                <a:extLst>
                  <a:ext uri="{FF2B5EF4-FFF2-40B4-BE49-F238E27FC236}">
                    <a16:creationId xmlns:a16="http://schemas.microsoft.com/office/drawing/2014/main" id="{2AE5453E-D368-4BB1-A709-16A4DCFCB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52"/>
                <a:ext cx="1632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3" name="Rectangle 8343">
                <a:extLst>
                  <a:ext uri="{FF2B5EF4-FFF2-40B4-BE49-F238E27FC236}">
                    <a16:creationId xmlns:a16="http://schemas.microsoft.com/office/drawing/2014/main" id="{F9EBDE8D-2EB0-4B68-97E3-BFE49F3FE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54"/>
                <a:ext cx="1632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4" name="Rectangle 8344">
                <a:extLst>
                  <a:ext uri="{FF2B5EF4-FFF2-40B4-BE49-F238E27FC236}">
                    <a16:creationId xmlns:a16="http://schemas.microsoft.com/office/drawing/2014/main" id="{EB550F57-B708-445D-9889-899D86826F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56"/>
                <a:ext cx="1632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5" name="Rectangle 8345">
                <a:extLst>
                  <a:ext uri="{FF2B5EF4-FFF2-40B4-BE49-F238E27FC236}">
                    <a16:creationId xmlns:a16="http://schemas.microsoft.com/office/drawing/2014/main" id="{940FF681-35D4-456C-9810-BA1EC63F75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58"/>
                <a:ext cx="1632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6" name="Rectangle 8346">
                <a:extLst>
                  <a:ext uri="{FF2B5EF4-FFF2-40B4-BE49-F238E27FC236}">
                    <a16:creationId xmlns:a16="http://schemas.microsoft.com/office/drawing/2014/main" id="{206DF614-5227-482E-A232-DC64AE032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60"/>
                <a:ext cx="1632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7" name="Rectangle 8347">
                <a:extLst>
                  <a:ext uri="{FF2B5EF4-FFF2-40B4-BE49-F238E27FC236}">
                    <a16:creationId xmlns:a16="http://schemas.microsoft.com/office/drawing/2014/main" id="{438F5AF0-9B7D-4FDD-BEAC-4C7A9B298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62"/>
                <a:ext cx="1632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8" name="Rectangle 8348">
                <a:extLst>
                  <a:ext uri="{FF2B5EF4-FFF2-40B4-BE49-F238E27FC236}">
                    <a16:creationId xmlns:a16="http://schemas.microsoft.com/office/drawing/2014/main" id="{03434F8D-79A7-420A-95BD-D35060814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64"/>
                <a:ext cx="1632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59" name="Rectangle 8349">
                <a:extLst>
                  <a:ext uri="{FF2B5EF4-FFF2-40B4-BE49-F238E27FC236}">
                    <a16:creationId xmlns:a16="http://schemas.microsoft.com/office/drawing/2014/main" id="{77C50736-32EC-43F2-BCBE-AD3268E4F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66"/>
                <a:ext cx="1632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0" name="Rectangle 8350">
                <a:extLst>
                  <a:ext uri="{FF2B5EF4-FFF2-40B4-BE49-F238E27FC236}">
                    <a16:creationId xmlns:a16="http://schemas.microsoft.com/office/drawing/2014/main" id="{CFACAA06-8555-45DC-9742-22D6BABD6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68"/>
                <a:ext cx="1632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1" name="Rectangle 8351">
                <a:extLst>
                  <a:ext uri="{FF2B5EF4-FFF2-40B4-BE49-F238E27FC236}">
                    <a16:creationId xmlns:a16="http://schemas.microsoft.com/office/drawing/2014/main" id="{E5DAB4A1-341B-44F6-8045-29E8F42E2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70"/>
                <a:ext cx="1632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2" name="Rectangle 8352">
                <a:extLst>
                  <a:ext uri="{FF2B5EF4-FFF2-40B4-BE49-F238E27FC236}">
                    <a16:creationId xmlns:a16="http://schemas.microsoft.com/office/drawing/2014/main" id="{DBA86108-B820-472A-87BB-73EA5FD57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74"/>
                <a:ext cx="1632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3" name="Rectangle 8353">
                <a:extLst>
                  <a:ext uri="{FF2B5EF4-FFF2-40B4-BE49-F238E27FC236}">
                    <a16:creationId xmlns:a16="http://schemas.microsoft.com/office/drawing/2014/main" id="{B4CDDBD5-7B9F-4C69-8039-6C56FBC44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76"/>
                <a:ext cx="1632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4" name="Rectangle 8354">
                <a:extLst>
                  <a:ext uri="{FF2B5EF4-FFF2-40B4-BE49-F238E27FC236}">
                    <a16:creationId xmlns:a16="http://schemas.microsoft.com/office/drawing/2014/main" id="{EDF68EF2-BC51-44F1-964D-2971EE7AF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78"/>
                <a:ext cx="1632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5" name="Rectangle 8355">
                <a:extLst>
                  <a:ext uri="{FF2B5EF4-FFF2-40B4-BE49-F238E27FC236}">
                    <a16:creationId xmlns:a16="http://schemas.microsoft.com/office/drawing/2014/main" id="{F62AD3C3-475B-42FB-A90C-9EA8A747F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80"/>
                <a:ext cx="1632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6" name="Rectangle 8356">
                <a:extLst>
                  <a:ext uri="{FF2B5EF4-FFF2-40B4-BE49-F238E27FC236}">
                    <a16:creationId xmlns:a16="http://schemas.microsoft.com/office/drawing/2014/main" id="{5C89A332-7EB4-46FF-AA98-01111A4A6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82"/>
                <a:ext cx="1632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7" name="Rectangle 8357">
                <a:extLst>
                  <a:ext uri="{FF2B5EF4-FFF2-40B4-BE49-F238E27FC236}">
                    <a16:creationId xmlns:a16="http://schemas.microsoft.com/office/drawing/2014/main" id="{BE3E071E-C838-4BC6-81FC-0FB5C4B00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84"/>
                <a:ext cx="1632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8" name="Rectangle 8358">
                <a:extLst>
                  <a:ext uri="{FF2B5EF4-FFF2-40B4-BE49-F238E27FC236}">
                    <a16:creationId xmlns:a16="http://schemas.microsoft.com/office/drawing/2014/main" id="{299D2AC1-888F-48B4-BB54-CAB2376B8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86"/>
                <a:ext cx="1632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69" name="Rectangle 8359">
                <a:extLst>
                  <a:ext uri="{FF2B5EF4-FFF2-40B4-BE49-F238E27FC236}">
                    <a16:creationId xmlns:a16="http://schemas.microsoft.com/office/drawing/2014/main" id="{D66C20C5-44B1-4558-834A-92D381027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88"/>
                <a:ext cx="1632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0" name="Rectangle 8360">
                <a:extLst>
                  <a:ext uri="{FF2B5EF4-FFF2-40B4-BE49-F238E27FC236}">
                    <a16:creationId xmlns:a16="http://schemas.microsoft.com/office/drawing/2014/main" id="{EB744630-842F-4C2D-9747-FB3DC8C1C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90"/>
                <a:ext cx="1632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1" name="Rectangle 8361">
                <a:extLst>
                  <a:ext uri="{FF2B5EF4-FFF2-40B4-BE49-F238E27FC236}">
                    <a16:creationId xmlns:a16="http://schemas.microsoft.com/office/drawing/2014/main" id="{7B85708C-B83F-4BA9-A381-5D829DE884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92"/>
                <a:ext cx="1632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2" name="Rectangle 8362">
                <a:extLst>
                  <a:ext uri="{FF2B5EF4-FFF2-40B4-BE49-F238E27FC236}">
                    <a16:creationId xmlns:a16="http://schemas.microsoft.com/office/drawing/2014/main" id="{8452B5D5-57CD-4E2C-BA2F-38D538FCB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94"/>
                <a:ext cx="1632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3" name="Rectangle 8363">
                <a:extLst>
                  <a:ext uri="{FF2B5EF4-FFF2-40B4-BE49-F238E27FC236}">
                    <a16:creationId xmlns:a16="http://schemas.microsoft.com/office/drawing/2014/main" id="{B5355CEA-A0F4-4AE5-B73F-6E61642D8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96"/>
                <a:ext cx="1632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4" name="Rectangle 8364">
                <a:extLst>
                  <a:ext uri="{FF2B5EF4-FFF2-40B4-BE49-F238E27FC236}">
                    <a16:creationId xmlns:a16="http://schemas.microsoft.com/office/drawing/2014/main" id="{1A7F68F7-8D7E-40E2-B69E-3B9E93061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898"/>
                <a:ext cx="1632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5" name="Rectangle 8365">
                <a:extLst>
                  <a:ext uri="{FF2B5EF4-FFF2-40B4-BE49-F238E27FC236}">
                    <a16:creationId xmlns:a16="http://schemas.microsoft.com/office/drawing/2014/main" id="{679070F9-FD79-44CB-BEC3-B6D87E71B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02"/>
                <a:ext cx="1632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6" name="Rectangle 8366">
                <a:extLst>
                  <a:ext uri="{FF2B5EF4-FFF2-40B4-BE49-F238E27FC236}">
                    <a16:creationId xmlns:a16="http://schemas.microsoft.com/office/drawing/2014/main" id="{390E4750-F09E-4A45-9F36-8EACA807D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04"/>
                <a:ext cx="1632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7" name="Rectangle 8367">
                <a:extLst>
                  <a:ext uri="{FF2B5EF4-FFF2-40B4-BE49-F238E27FC236}">
                    <a16:creationId xmlns:a16="http://schemas.microsoft.com/office/drawing/2014/main" id="{45749524-C6D8-45AE-B9C2-9453D191D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06"/>
                <a:ext cx="1632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8" name="Rectangle 8368">
                <a:extLst>
                  <a:ext uri="{FF2B5EF4-FFF2-40B4-BE49-F238E27FC236}">
                    <a16:creationId xmlns:a16="http://schemas.microsoft.com/office/drawing/2014/main" id="{E290D680-B7FA-4C62-A3CC-1A42FF0AC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08"/>
                <a:ext cx="1632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79" name="Rectangle 8369">
                <a:extLst>
                  <a:ext uri="{FF2B5EF4-FFF2-40B4-BE49-F238E27FC236}">
                    <a16:creationId xmlns:a16="http://schemas.microsoft.com/office/drawing/2014/main" id="{35B12A66-2C7D-4D38-9396-8BFB1CD3A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10"/>
                <a:ext cx="1632" cy="1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0" name="Rectangle 8370">
                <a:extLst>
                  <a:ext uri="{FF2B5EF4-FFF2-40B4-BE49-F238E27FC236}">
                    <a16:creationId xmlns:a16="http://schemas.microsoft.com/office/drawing/2014/main" id="{0F553931-2AB8-479A-8A08-4EADBFB9B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11"/>
                <a:ext cx="1632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1" name="Rectangle 8371">
                <a:extLst>
                  <a:ext uri="{FF2B5EF4-FFF2-40B4-BE49-F238E27FC236}">
                    <a16:creationId xmlns:a16="http://schemas.microsoft.com/office/drawing/2014/main" id="{7C33227E-5AA2-48FA-B09A-8D9D27C8A1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13"/>
                <a:ext cx="1632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2" name="Rectangle 8372">
                <a:extLst>
                  <a:ext uri="{FF2B5EF4-FFF2-40B4-BE49-F238E27FC236}">
                    <a16:creationId xmlns:a16="http://schemas.microsoft.com/office/drawing/2014/main" id="{7D0D3B08-7C91-4604-A8D4-004F7C275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15"/>
                <a:ext cx="1632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3" name="Rectangle 8373">
                <a:extLst>
                  <a:ext uri="{FF2B5EF4-FFF2-40B4-BE49-F238E27FC236}">
                    <a16:creationId xmlns:a16="http://schemas.microsoft.com/office/drawing/2014/main" id="{A985D2C8-DCCE-46FE-B6E1-E52CD67D29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17"/>
                <a:ext cx="1632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4" name="Rectangle 8374">
                <a:extLst>
                  <a:ext uri="{FF2B5EF4-FFF2-40B4-BE49-F238E27FC236}">
                    <a16:creationId xmlns:a16="http://schemas.microsoft.com/office/drawing/2014/main" id="{397CB7C4-5A59-469F-B47D-6E3A0AE311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19"/>
                <a:ext cx="1632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5" name="Rectangle 8375">
                <a:extLst>
                  <a:ext uri="{FF2B5EF4-FFF2-40B4-BE49-F238E27FC236}">
                    <a16:creationId xmlns:a16="http://schemas.microsoft.com/office/drawing/2014/main" id="{ED2CB651-1307-4E4A-9F05-27C4753B7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21"/>
                <a:ext cx="1632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6" name="Rectangle 8376">
                <a:extLst>
                  <a:ext uri="{FF2B5EF4-FFF2-40B4-BE49-F238E27FC236}">
                    <a16:creationId xmlns:a16="http://schemas.microsoft.com/office/drawing/2014/main" id="{8B84A717-0B90-4F43-93C9-5EDBBD24F0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23"/>
                <a:ext cx="1632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7" name="Rectangle 8377">
                <a:extLst>
                  <a:ext uri="{FF2B5EF4-FFF2-40B4-BE49-F238E27FC236}">
                    <a16:creationId xmlns:a16="http://schemas.microsoft.com/office/drawing/2014/main" id="{B2F006C2-55DD-4DE9-BA3B-F515A1962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25"/>
                <a:ext cx="1632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8" name="Rectangle 8378">
                <a:extLst>
                  <a:ext uri="{FF2B5EF4-FFF2-40B4-BE49-F238E27FC236}">
                    <a16:creationId xmlns:a16="http://schemas.microsoft.com/office/drawing/2014/main" id="{61DE043A-7FAA-43BA-AB37-6AEAFD402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27"/>
                <a:ext cx="1632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89" name="Rectangle 8379">
                <a:extLst>
                  <a:ext uri="{FF2B5EF4-FFF2-40B4-BE49-F238E27FC236}">
                    <a16:creationId xmlns:a16="http://schemas.microsoft.com/office/drawing/2014/main" id="{5F17F10B-0C22-4835-9AE2-E63360CD13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31"/>
                <a:ext cx="1632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0" name="Rectangle 8380">
                <a:extLst>
                  <a:ext uri="{FF2B5EF4-FFF2-40B4-BE49-F238E27FC236}">
                    <a16:creationId xmlns:a16="http://schemas.microsoft.com/office/drawing/2014/main" id="{D3E66FA1-5968-4D81-8454-A6483D8BB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33"/>
                <a:ext cx="1632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1" name="Rectangle 8381">
                <a:extLst>
                  <a:ext uri="{FF2B5EF4-FFF2-40B4-BE49-F238E27FC236}">
                    <a16:creationId xmlns:a16="http://schemas.microsoft.com/office/drawing/2014/main" id="{BAE10B44-180D-49A9-A822-130DCE26C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35"/>
                <a:ext cx="1632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2" name="Rectangle 8382">
                <a:extLst>
                  <a:ext uri="{FF2B5EF4-FFF2-40B4-BE49-F238E27FC236}">
                    <a16:creationId xmlns:a16="http://schemas.microsoft.com/office/drawing/2014/main" id="{7B742994-BF11-45AC-9BAC-39CDAF92A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37"/>
                <a:ext cx="1632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3" name="Rectangle 8383">
                <a:extLst>
                  <a:ext uri="{FF2B5EF4-FFF2-40B4-BE49-F238E27FC236}">
                    <a16:creationId xmlns:a16="http://schemas.microsoft.com/office/drawing/2014/main" id="{1CBF48EE-35E1-4981-8695-913C53A94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39"/>
                <a:ext cx="1632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4" name="Rectangle 8384">
                <a:extLst>
                  <a:ext uri="{FF2B5EF4-FFF2-40B4-BE49-F238E27FC236}">
                    <a16:creationId xmlns:a16="http://schemas.microsoft.com/office/drawing/2014/main" id="{87A95EE6-C355-450D-BD5E-1FC2C10C0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41"/>
                <a:ext cx="1632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5" name="Rectangle 8385">
                <a:extLst>
                  <a:ext uri="{FF2B5EF4-FFF2-40B4-BE49-F238E27FC236}">
                    <a16:creationId xmlns:a16="http://schemas.microsoft.com/office/drawing/2014/main" id="{DAFCAEAD-CD9D-43DD-B6A1-F9A694DAD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43"/>
                <a:ext cx="1632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6" name="Rectangle 8386">
                <a:extLst>
                  <a:ext uri="{FF2B5EF4-FFF2-40B4-BE49-F238E27FC236}">
                    <a16:creationId xmlns:a16="http://schemas.microsoft.com/office/drawing/2014/main" id="{9A6CD501-34C3-43E0-B5AF-F0C861874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45"/>
                <a:ext cx="1632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7" name="Rectangle 8387">
                <a:extLst>
                  <a:ext uri="{FF2B5EF4-FFF2-40B4-BE49-F238E27FC236}">
                    <a16:creationId xmlns:a16="http://schemas.microsoft.com/office/drawing/2014/main" id="{A759C2B8-8D30-4B95-9037-0A5C5AD69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47"/>
                <a:ext cx="1632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8" name="Rectangle 8388">
                <a:extLst>
                  <a:ext uri="{FF2B5EF4-FFF2-40B4-BE49-F238E27FC236}">
                    <a16:creationId xmlns:a16="http://schemas.microsoft.com/office/drawing/2014/main" id="{835E9BF9-3BC8-420B-BAF7-72029B581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49"/>
                <a:ext cx="1632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099" name="Rectangle 8389">
                <a:extLst>
                  <a:ext uri="{FF2B5EF4-FFF2-40B4-BE49-F238E27FC236}">
                    <a16:creationId xmlns:a16="http://schemas.microsoft.com/office/drawing/2014/main" id="{8A599C13-D8CB-4CF9-AA07-C0AC661B1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51"/>
                <a:ext cx="1632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0" name="Rectangle 8390">
                <a:extLst>
                  <a:ext uri="{FF2B5EF4-FFF2-40B4-BE49-F238E27FC236}">
                    <a16:creationId xmlns:a16="http://schemas.microsoft.com/office/drawing/2014/main" id="{C95618A6-EFA7-41E5-A042-C87514B9D4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53"/>
                <a:ext cx="1632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1" name="Rectangle 8391">
                <a:extLst>
                  <a:ext uri="{FF2B5EF4-FFF2-40B4-BE49-F238E27FC236}">
                    <a16:creationId xmlns:a16="http://schemas.microsoft.com/office/drawing/2014/main" id="{95F5B8D6-CCD4-4CAA-BA35-64743FEC1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55"/>
                <a:ext cx="1632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2" name="Rectangle 8392">
                <a:extLst>
                  <a:ext uri="{FF2B5EF4-FFF2-40B4-BE49-F238E27FC236}">
                    <a16:creationId xmlns:a16="http://schemas.microsoft.com/office/drawing/2014/main" id="{7B4FCB98-429B-432E-8DFB-EE0ED5387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57"/>
                <a:ext cx="1632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3" name="Rectangle 8393">
                <a:extLst>
                  <a:ext uri="{FF2B5EF4-FFF2-40B4-BE49-F238E27FC236}">
                    <a16:creationId xmlns:a16="http://schemas.microsoft.com/office/drawing/2014/main" id="{51F0278E-F286-4A6F-B15C-86E30AD58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61"/>
                <a:ext cx="1632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4" name="Rectangle 8394">
                <a:extLst>
                  <a:ext uri="{FF2B5EF4-FFF2-40B4-BE49-F238E27FC236}">
                    <a16:creationId xmlns:a16="http://schemas.microsoft.com/office/drawing/2014/main" id="{B7536C42-A550-45EB-8CE7-E6A1686F6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63"/>
                <a:ext cx="1632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5" name="Rectangle 8395">
                <a:extLst>
                  <a:ext uri="{FF2B5EF4-FFF2-40B4-BE49-F238E27FC236}">
                    <a16:creationId xmlns:a16="http://schemas.microsoft.com/office/drawing/2014/main" id="{9E16A274-2636-413A-971C-75A0F2887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65"/>
                <a:ext cx="1632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6" name="Rectangle 8396">
                <a:extLst>
                  <a:ext uri="{FF2B5EF4-FFF2-40B4-BE49-F238E27FC236}">
                    <a16:creationId xmlns:a16="http://schemas.microsoft.com/office/drawing/2014/main" id="{D21E590F-A06A-4E8A-A877-0BE2F761A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67"/>
                <a:ext cx="1632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7" name="Rectangle 8397">
                <a:extLst>
                  <a:ext uri="{FF2B5EF4-FFF2-40B4-BE49-F238E27FC236}">
                    <a16:creationId xmlns:a16="http://schemas.microsoft.com/office/drawing/2014/main" id="{883F96B7-71BD-4C6C-AB02-368C0E1B0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69"/>
                <a:ext cx="1632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8" name="Rectangle 8398">
                <a:extLst>
                  <a:ext uri="{FF2B5EF4-FFF2-40B4-BE49-F238E27FC236}">
                    <a16:creationId xmlns:a16="http://schemas.microsoft.com/office/drawing/2014/main" id="{C2B96A5D-5D7D-4626-A415-0F9B0DC10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71"/>
                <a:ext cx="1632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09" name="Rectangle 8399">
                <a:extLst>
                  <a:ext uri="{FF2B5EF4-FFF2-40B4-BE49-F238E27FC236}">
                    <a16:creationId xmlns:a16="http://schemas.microsoft.com/office/drawing/2014/main" id="{A1215BB0-12F1-4EC2-BFCD-6A589C046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73"/>
                <a:ext cx="1632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0" name="Rectangle 8400">
                <a:extLst>
                  <a:ext uri="{FF2B5EF4-FFF2-40B4-BE49-F238E27FC236}">
                    <a16:creationId xmlns:a16="http://schemas.microsoft.com/office/drawing/2014/main" id="{70AA592C-5992-4D3A-80D5-145CF70900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75"/>
                <a:ext cx="1632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1" name="Rectangle 8401">
                <a:extLst>
                  <a:ext uri="{FF2B5EF4-FFF2-40B4-BE49-F238E27FC236}">
                    <a16:creationId xmlns:a16="http://schemas.microsoft.com/office/drawing/2014/main" id="{E65E089E-3438-4AB4-A33B-C3814A350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77"/>
                <a:ext cx="1632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2" name="Rectangle 8402">
                <a:extLst>
                  <a:ext uri="{FF2B5EF4-FFF2-40B4-BE49-F238E27FC236}">
                    <a16:creationId xmlns:a16="http://schemas.microsoft.com/office/drawing/2014/main" id="{17DC9545-23F5-4202-808D-B6627E1045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79"/>
                <a:ext cx="1632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3" name="Rectangle 8403">
                <a:extLst>
                  <a:ext uri="{FF2B5EF4-FFF2-40B4-BE49-F238E27FC236}">
                    <a16:creationId xmlns:a16="http://schemas.microsoft.com/office/drawing/2014/main" id="{A0D377F5-D87A-4D8F-A904-882F0420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81"/>
                <a:ext cx="1632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4" name="Rectangle 8404">
                <a:extLst>
                  <a:ext uri="{FF2B5EF4-FFF2-40B4-BE49-F238E27FC236}">
                    <a16:creationId xmlns:a16="http://schemas.microsoft.com/office/drawing/2014/main" id="{2B7DA2EF-E49D-46D7-8976-DA66391F9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83"/>
                <a:ext cx="1632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5" name="Rectangle 8405">
                <a:extLst>
                  <a:ext uri="{FF2B5EF4-FFF2-40B4-BE49-F238E27FC236}">
                    <a16:creationId xmlns:a16="http://schemas.microsoft.com/office/drawing/2014/main" id="{92592A3A-DE8E-4CF6-AAC5-F3B76798D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85"/>
                <a:ext cx="1632" cy="1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6" name="Rectangle 8406">
                <a:extLst>
                  <a:ext uri="{FF2B5EF4-FFF2-40B4-BE49-F238E27FC236}">
                    <a16:creationId xmlns:a16="http://schemas.microsoft.com/office/drawing/2014/main" id="{7B2D6E52-C172-48B9-B6D1-F78FAE8FFF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86"/>
                <a:ext cx="1632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7" name="Rectangle 8407">
                <a:extLst>
                  <a:ext uri="{FF2B5EF4-FFF2-40B4-BE49-F238E27FC236}">
                    <a16:creationId xmlns:a16="http://schemas.microsoft.com/office/drawing/2014/main" id="{06B19950-B544-4A2D-B2ED-AC21DFEFB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90"/>
                <a:ext cx="1632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8" name="Rectangle 8408">
                <a:extLst>
                  <a:ext uri="{FF2B5EF4-FFF2-40B4-BE49-F238E27FC236}">
                    <a16:creationId xmlns:a16="http://schemas.microsoft.com/office/drawing/2014/main" id="{6A4C8078-53D1-43CF-AD38-A2D04B28E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92"/>
                <a:ext cx="1632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19" name="Rectangle 8409">
                <a:extLst>
                  <a:ext uri="{FF2B5EF4-FFF2-40B4-BE49-F238E27FC236}">
                    <a16:creationId xmlns:a16="http://schemas.microsoft.com/office/drawing/2014/main" id="{11301D46-FC08-4863-BBFF-FD22801E4F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94"/>
                <a:ext cx="1632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0" name="Rectangle 8410">
                <a:extLst>
                  <a:ext uri="{FF2B5EF4-FFF2-40B4-BE49-F238E27FC236}">
                    <a16:creationId xmlns:a16="http://schemas.microsoft.com/office/drawing/2014/main" id="{89C73C77-7E7F-4187-BA66-3A2C958EC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96"/>
                <a:ext cx="1632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1" name="Rectangle 8411">
                <a:extLst>
                  <a:ext uri="{FF2B5EF4-FFF2-40B4-BE49-F238E27FC236}">
                    <a16:creationId xmlns:a16="http://schemas.microsoft.com/office/drawing/2014/main" id="{A0754AE5-2A9F-458A-B689-4D25ADE3BE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3998"/>
                <a:ext cx="1632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2" name="Rectangle 8412">
                <a:extLst>
                  <a:ext uri="{FF2B5EF4-FFF2-40B4-BE49-F238E27FC236}">
                    <a16:creationId xmlns:a16="http://schemas.microsoft.com/office/drawing/2014/main" id="{A8A335B0-11DB-4D0D-A287-068F888B4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00"/>
                <a:ext cx="1632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3" name="Rectangle 8413">
                <a:extLst>
                  <a:ext uri="{FF2B5EF4-FFF2-40B4-BE49-F238E27FC236}">
                    <a16:creationId xmlns:a16="http://schemas.microsoft.com/office/drawing/2014/main" id="{04E0B4DE-5B72-46DF-A096-42CD28E39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02"/>
                <a:ext cx="1632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4" name="Rectangle 8414">
                <a:extLst>
                  <a:ext uri="{FF2B5EF4-FFF2-40B4-BE49-F238E27FC236}">
                    <a16:creationId xmlns:a16="http://schemas.microsoft.com/office/drawing/2014/main" id="{E53478A8-0051-4629-B427-51D62EA04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04"/>
                <a:ext cx="1632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5" name="Rectangle 8415">
                <a:extLst>
                  <a:ext uri="{FF2B5EF4-FFF2-40B4-BE49-F238E27FC236}">
                    <a16:creationId xmlns:a16="http://schemas.microsoft.com/office/drawing/2014/main" id="{BEC0AE23-0AEB-479B-8A48-D8CABB562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06"/>
                <a:ext cx="1632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6" name="Rectangle 8416">
                <a:extLst>
                  <a:ext uri="{FF2B5EF4-FFF2-40B4-BE49-F238E27FC236}">
                    <a16:creationId xmlns:a16="http://schemas.microsoft.com/office/drawing/2014/main" id="{66FA47B7-EF95-4F6E-A3D6-6A9A8CF422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08"/>
                <a:ext cx="1632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7" name="Rectangle 8417">
                <a:extLst>
                  <a:ext uri="{FF2B5EF4-FFF2-40B4-BE49-F238E27FC236}">
                    <a16:creationId xmlns:a16="http://schemas.microsoft.com/office/drawing/2014/main" id="{212573A4-D125-4788-AF4A-5F8FB5D11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10"/>
                <a:ext cx="1632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8" name="Rectangle 8418">
                <a:extLst>
                  <a:ext uri="{FF2B5EF4-FFF2-40B4-BE49-F238E27FC236}">
                    <a16:creationId xmlns:a16="http://schemas.microsoft.com/office/drawing/2014/main" id="{99F0AEEC-551D-4A96-BAD5-FE8E4E760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12"/>
                <a:ext cx="1632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29" name="Rectangle 8419">
                <a:extLst>
                  <a:ext uri="{FF2B5EF4-FFF2-40B4-BE49-F238E27FC236}">
                    <a16:creationId xmlns:a16="http://schemas.microsoft.com/office/drawing/2014/main" id="{F5447CF2-452E-4A93-AB5C-FE7F28108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14"/>
                <a:ext cx="1632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0" name="Rectangle 8420">
                <a:extLst>
                  <a:ext uri="{FF2B5EF4-FFF2-40B4-BE49-F238E27FC236}">
                    <a16:creationId xmlns:a16="http://schemas.microsoft.com/office/drawing/2014/main" id="{AFB10A2A-2988-4BD2-9509-378DC98DC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16"/>
                <a:ext cx="1632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1" name="Rectangle 8421">
                <a:extLst>
                  <a:ext uri="{FF2B5EF4-FFF2-40B4-BE49-F238E27FC236}">
                    <a16:creationId xmlns:a16="http://schemas.microsoft.com/office/drawing/2014/main" id="{FAF71A1C-EA90-45D2-803E-A4F6FAF193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20"/>
                <a:ext cx="1632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2" name="Rectangle 8422">
                <a:extLst>
                  <a:ext uri="{FF2B5EF4-FFF2-40B4-BE49-F238E27FC236}">
                    <a16:creationId xmlns:a16="http://schemas.microsoft.com/office/drawing/2014/main" id="{07720AD7-EC81-436A-BA42-42814C6FC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22"/>
                <a:ext cx="1632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3" name="Rectangle 8423">
                <a:extLst>
                  <a:ext uri="{FF2B5EF4-FFF2-40B4-BE49-F238E27FC236}">
                    <a16:creationId xmlns:a16="http://schemas.microsoft.com/office/drawing/2014/main" id="{5C82EFDE-2856-44E4-858C-FC97D5ADBF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24"/>
                <a:ext cx="1632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4" name="Rectangle 8424">
                <a:extLst>
                  <a:ext uri="{FF2B5EF4-FFF2-40B4-BE49-F238E27FC236}">
                    <a16:creationId xmlns:a16="http://schemas.microsoft.com/office/drawing/2014/main" id="{C32DC2FA-051B-4BE9-8659-2DDFAD6D5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26"/>
                <a:ext cx="1632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5" name="Rectangle 8425">
                <a:extLst>
                  <a:ext uri="{FF2B5EF4-FFF2-40B4-BE49-F238E27FC236}">
                    <a16:creationId xmlns:a16="http://schemas.microsoft.com/office/drawing/2014/main" id="{F0F800BA-0F38-426C-94F7-50EF57102D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28"/>
                <a:ext cx="1632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136" name="Rectangle 8426">
                <a:extLst>
                  <a:ext uri="{FF2B5EF4-FFF2-40B4-BE49-F238E27FC236}">
                    <a16:creationId xmlns:a16="http://schemas.microsoft.com/office/drawing/2014/main" id="{27CE0CB8-92CE-4AEE-A3DE-01A2D5A45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4030"/>
                <a:ext cx="1632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6998" name="Rectangle 8427">
              <a:extLst>
                <a:ext uri="{FF2B5EF4-FFF2-40B4-BE49-F238E27FC236}">
                  <a16:creationId xmlns:a16="http://schemas.microsoft.com/office/drawing/2014/main" id="{37A28960-DBD7-49B1-9A02-AAA720A0A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740"/>
              <a:ext cx="1634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67" name="Rectangle 8428">
            <a:extLst>
              <a:ext uri="{FF2B5EF4-FFF2-40B4-BE49-F238E27FC236}">
                <a16:creationId xmlns:a16="http://schemas.microsoft.com/office/drawing/2014/main" id="{20B1FA51-3869-4BC6-BC0B-93C7FE733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50" y="6088063"/>
            <a:ext cx="23676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Florida Emergency Medical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68" name="Rectangle 8429">
            <a:extLst>
              <a:ext uri="{FF2B5EF4-FFF2-40B4-BE49-F238E27FC236}">
                <a16:creationId xmlns:a16="http://schemas.microsoft.com/office/drawing/2014/main" id="{9F5C43AC-BE19-4CC9-AE28-634FC077F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6" y="6300788"/>
            <a:ext cx="22519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Services Advisory Council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69" name="Rectangle 8430">
            <a:extLst>
              <a:ext uri="{FF2B5EF4-FFF2-40B4-BE49-F238E27FC236}">
                <a16:creationId xmlns:a16="http://schemas.microsoft.com/office/drawing/2014/main" id="{D5D109F6-2000-4A6D-882C-9C9A1175B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0" y="3883025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70" name="Rectangle 8431">
            <a:extLst>
              <a:ext uri="{FF2B5EF4-FFF2-40B4-BE49-F238E27FC236}">
                <a16:creationId xmlns:a16="http://schemas.microsoft.com/office/drawing/2014/main" id="{4730C89C-2FF5-48B7-8FF1-0A8F520D8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3857625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71" name="Rectangle 8432">
            <a:extLst>
              <a:ext uri="{FF2B5EF4-FFF2-40B4-BE49-F238E27FC236}">
                <a16:creationId xmlns:a16="http://schemas.microsoft.com/office/drawing/2014/main" id="{2B302A39-0352-4D77-9752-515C5E06D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4894263"/>
            <a:ext cx="24974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Statewide Domestic Security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72" name="Rectangle 8433">
            <a:extLst>
              <a:ext uri="{FF2B5EF4-FFF2-40B4-BE49-F238E27FC236}">
                <a16:creationId xmlns:a16="http://schemas.microsoft.com/office/drawing/2014/main" id="{E03A9E78-86A5-4467-AEBA-AA3C97A86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5106988"/>
            <a:ext cx="19588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808080"/>
                </a:solidFill>
              </a:rPr>
              <a:t>Intelligence Committee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73" name="Group 8434">
            <a:extLst>
              <a:ext uri="{FF2B5EF4-FFF2-40B4-BE49-F238E27FC236}">
                <a16:creationId xmlns:a16="http://schemas.microsoft.com/office/drawing/2014/main" id="{44905FD2-FAED-461A-9BE3-2C2EB435F7C4}"/>
              </a:ext>
            </a:extLst>
          </p:cNvPr>
          <p:cNvGrpSpPr>
            <a:grpSpLocks/>
          </p:cNvGrpSpPr>
          <p:nvPr/>
        </p:nvGrpSpPr>
        <p:grpSpPr bwMode="auto">
          <a:xfrm>
            <a:off x="2135188" y="4845050"/>
            <a:ext cx="2690812" cy="488950"/>
            <a:chOff x="385" y="2972"/>
            <a:chExt cx="1695" cy="308"/>
          </a:xfrm>
        </p:grpSpPr>
        <p:sp>
          <p:nvSpPr>
            <p:cNvPr id="6855" name="Rectangle 8435">
              <a:extLst>
                <a:ext uri="{FF2B5EF4-FFF2-40B4-BE49-F238E27FC236}">
                  <a16:creationId xmlns:a16="http://schemas.microsoft.com/office/drawing/2014/main" id="{3AD63915-B852-47AF-8D78-AE241BA30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" y="2988"/>
              <a:ext cx="1679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6856" name="Group 8436">
              <a:extLst>
                <a:ext uri="{FF2B5EF4-FFF2-40B4-BE49-F238E27FC236}">
                  <a16:creationId xmlns:a16="http://schemas.microsoft.com/office/drawing/2014/main" id="{DCA3BB89-FFD1-431A-9E5A-3BEA9F9B52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2972"/>
              <a:ext cx="1679" cy="292"/>
              <a:chOff x="385" y="2972"/>
              <a:chExt cx="1679" cy="292"/>
            </a:xfrm>
          </p:grpSpPr>
          <p:sp>
            <p:nvSpPr>
              <p:cNvPr id="6858" name="Rectangle 8437">
                <a:extLst>
                  <a:ext uri="{FF2B5EF4-FFF2-40B4-BE49-F238E27FC236}">
                    <a16:creationId xmlns:a16="http://schemas.microsoft.com/office/drawing/2014/main" id="{5146B374-BED8-4044-BDCF-51595CBAB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72"/>
                <a:ext cx="167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59" name="Rectangle 8438">
                <a:extLst>
                  <a:ext uri="{FF2B5EF4-FFF2-40B4-BE49-F238E27FC236}">
                    <a16:creationId xmlns:a16="http://schemas.microsoft.com/office/drawing/2014/main" id="{71E9B447-8DEB-460D-805D-2D1E1820E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74"/>
                <a:ext cx="167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0" name="Rectangle 8439">
                <a:extLst>
                  <a:ext uri="{FF2B5EF4-FFF2-40B4-BE49-F238E27FC236}">
                    <a16:creationId xmlns:a16="http://schemas.microsoft.com/office/drawing/2014/main" id="{C3FD9757-2957-4832-9242-E901FD90B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76"/>
                <a:ext cx="167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1" name="Rectangle 8440">
                <a:extLst>
                  <a:ext uri="{FF2B5EF4-FFF2-40B4-BE49-F238E27FC236}">
                    <a16:creationId xmlns:a16="http://schemas.microsoft.com/office/drawing/2014/main" id="{52122F51-5D9A-4E2D-AB29-68719663B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78"/>
                <a:ext cx="167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2" name="Rectangle 8441">
                <a:extLst>
                  <a:ext uri="{FF2B5EF4-FFF2-40B4-BE49-F238E27FC236}">
                    <a16:creationId xmlns:a16="http://schemas.microsoft.com/office/drawing/2014/main" id="{D13A683A-FCA1-4841-A12B-BBD623355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80"/>
                <a:ext cx="167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3" name="Rectangle 8442">
                <a:extLst>
                  <a:ext uri="{FF2B5EF4-FFF2-40B4-BE49-F238E27FC236}">
                    <a16:creationId xmlns:a16="http://schemas.microsoft.com/office/drawing/2014/main" id="{82F41A58-7C29-4133-A49E-88A9CA27E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82"/>
                <a:ext cx="167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4" name="Rectangle 8443">
                <a:extLst>
                  <a:ext uri="{FF2B5EF4-FFF2-40B4-BE49-F238E27FC236}">
                    <a16:creationId xmlns:a16="http://schemas.microsoft.com/office/drawing/2014/main" id="{B0D61015-97D2-4935-8D6D-BB3F086EF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84"/>
                <a:ext cx="1679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5" name="Rectangle 8444">
                <a:extLst>
                  <a:ext uri="{FF2B5EF4-FFF2-40B4-BE49-F238E27FC236}">
                    <a16:creationId xmlns:a16="http://schemas.microsoft.com/office/drawing/2014/main" id="{5016C8B9-450A-482D-A01F-D6A772DDE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88"/>
                <a:ext cx="167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6" name="Rectangle 8445">
                <a:extLst>
                  <a:ext uri="{FF2B5EF4-FFF2-40B4-BE49-F238E27FC236}">
                    <a16:creationId xmlns:a16="http://schemas.microsoft.com/office/drawing/2014/main" id="{1F3C3523-B54B-4A0C-805B-C1FD8768B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90"/>
                <a:ext cx="1679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7" name="Rectangle 8446">
                <a:extLst>
                  <a:ext uri="{FF2B5EF4-FFF2-40B4-BE49-F238E27FC236}">
                    <a16:creationId xmlns:a16="http://schemas.microsoft.com/office/drawing/2014/main" id="{33C0B788-3CF8-4E99-8F8D-BB4D56758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92"/>
                <a:ext cx="1679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8" name="Rectangle 8447">
                <a:extLst>
                  <a:ext uri="{FF2B5EF4-FFF2-40B4-BE49-F238E27FC236}">
                    <a16:creationId xmlns:a16="http://schemas.microsoft.com/office/drawing/2014/main" id="{8979AE5B-F074-4BF8-A10A-A585EC58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94"/>
                <a:ext cx="1679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69" name="Rectangle 8448">
                <a:extLst>
                  <a:ext uri="{FF2B5EF4-FFF2-40B4-BE49-F238E27FC236}">
                    <a16:creationId xmlns:a16="http://schemas.microsoft.com/office/drawing/2014/main" id="{E1AE0B76-88FD-4E1C-9840-0BB1FB3C4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96"/>
                <a:ext cx="1679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0" name="Rectangle 8449">
                <a:extLst>
                  <a:ext uri="{FF2B5EF4-FFF2-40B4-BE49-F238E27FC236}">
                    <a16:creationId xmlns:a16="http://schemas.microsoft.com/office/drawing/2014/main" id="{630D0DF2-19C0-47AF-B7AA-805169007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2998"/>
                <a:ext cx="1679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1" name="Rectangle 8450">
                <a:extLst>
                  <a:ext uri="{FF2B5EF4-FFF2-40B4-BE49-F238E27FC236}">
                    <a16:creationId xmlns:a16="http://schemas.microsoft.com/office/drawing/2014/main" id="{CFD69A81-7968-43F1-B6B7-45FAFB326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00"/>
                <a:ext cx="1679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2" name="Rectangle 8451">
                <a:extLst>
                  <a:ext uri="{FF2B5EF4-FFF2-40B4-BE49-F238E27FC236}">
                    <a16:creationId xmlns:a16="http://schemas.microsoft.com/office/drawing/2014/main" id="{7E697796-E263-4769-A06A-F937E43D2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02"/>
                <a:ext cx="1679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3" name="Rectangle 8452">
                <a:extLst>
                  <a:ext uri="{FF2B5EF4-FFF2-40B4-BE49-F238E27FC236}">
                    <a16:creationId xmlns:a16="http://schemas.microsoft.com/office/drawing/2014/main" id="{86B60192-6457-440F-BD32-E54010E80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04"/>
                <a:ext cx="1679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4" name="Rectangle 8453">
                <a:extLst>
                  <a:ext uri="{FF2B5EF4-FFF2-40B4-BE49-F238E27FC236}">
                    <a16:creationId xmlns:a16="http://schemas.microsoft.com/office/drawing/2014/main" id="{9AF2BD14-DD2A-47CE-9068-BFA55EE122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06"/>
                <a:ext cx="1679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5" name="Rectangle 8454">
                <a:extLst>
                  <a:ext uri="{FF2B5EF4-FFF2-40B4-BE49-F238E27FC236}">
                    <a16:creationId xmlns:a16="http://schemas.microsoft.com/office/drawing/2014/main" id="{86A32A53-6654-4DE5-AF25-F12D23AEB4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08"/>
                <a:ext cx="1679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6" name="Rectangle 8455">
                <a:extLst>
                  <a:ext uri="{FF2B5EF4-FFF2-40B4-BE49-F238E27FC236}">
                    <a16:creationId xmlns:a16="http://schemas.microsoft.com/office/drawing/2014/main" id="{14D014CE-038B-40BA-BD69-01F24C143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10"/>
                <a:ext cx="1679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7" name="Rectangle 8456">
                <a:extLst>
                  <a:ext uri="{FF2B5EF4-FFF2-40B4-BE49-F238E27FC236}">
                    <a16:creationId xmlns:a16="http://schemas.microsoft.com/office/drawing/2014/main" id="{1368AA8E-3AA4-4D0C-9972-5418B56D6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12"/>
                <a:ext cx="1679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8" name="Rectangle 8457">
                <a:extLst>
                  <a:ext uri="{FF2B5EF4-FFF2-40B4-BE49-F238E27FC236}">
                    <a16:creationId xmlns:a16="http://schemas.microsoft.com/office/drawing/2014/main" id="{AA5CFE6C-5972-461C-9780-AA8F4D7AC9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14"/>
                <a:ext cx="1679" cy="3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79" name="Rectangle 8458">
                <a:extLst>
                  <a:ext uri="{FF2B5EF4-FFF2-40B4-BE49-F238E27FC236}">
                    <a16:creationId xmlns:a16="http://schemas.microsoft.com/office/drawing/2014/main" id="{E3C28140-E697-4F7C-85B2-59F03A6B8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17"/>
                <a:ext cx="1679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0" name="Rectangle 8459">
                <a:extLst>
                  <a:ext uri="{FF2B5EF4-FFF2-40B4-BE49-F238E27FC236}">
                    <a16:creationId xmlns:a16="http://schemas.microsoft.com/office/drawing/2014/main" id="{E94A523C-B794-4BEC-B0CB-9803C70A3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19"/>
                <a:ext cx="1679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1" name="Rectangle 8460">
                <a:extLst>
                  <a:ext uri="{FF2B5EF4-FFF2-40B4-BE49-F238E27FC236}">
                    <a16:creationId xmlns:a16="http://schemas.microsoft.com/office/drawing/2014/main" id="{78AEC6B5-4D4D-40D4-A8A8-9B21AFE83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21"/>
                <a:ext cx="1679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2" name="Rectangle 8461">
                <a:extLst>
                  <a:ext uri="{FF2B5EF4-FFF2-40B4-BE49-F238E27FC236}">
                    <a16:creationId xmlns:a16="http://schemas.microsoft.com/office/drawing/2014/main" id="{46A56EAB-5759-4D69-A6AF-45373BFB1B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23"/>
                <a:ext cx="1679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3" name="Rectangle 8462">
                <a:extLst>
                  <a:ext uri="{FF2B5EF4-FFF2-40B4-BE49-F238E27FC236}">
                    <a16:creationId xmlns:a16="http://schemas.microsoft.com/office/drawing/2014/main" id="{D21434EF-6C3B-4199-8C37-9999C0D87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25"/>
                <a:ext cx="1679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4" name="Rectangle 8463">
                <a:extLst>
                  <a:ext uri="{FF2B5EF4-FFF2-40B4-BE49-F238E27FC236}">
                    <a16:creationId xmlns:a16="http://schemas.microsoft.com/office/drawing/2014/main" id="{53B7B7AE-9916-4FDA-8BAB-26FC5BFA8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27"/>
                <a:ext cx="1679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5" name="Rectangle 8464">
                <a:extLst>
                  <a:ext uri="{FF2B5EF4-FFF2-40B4-BE49-F238E27FC236}">
                    <a16:creationId xmlns:a16="http://schemas.microsoft.com/office/drawing/2014/main" id="{E8DCF894-6682-4B40-901C-948D598833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29"/>
                <a:ext cx="1679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6" name="Rectangle 8465">
                <a:extLst>
                  <a:ext uri="{FF2B5EF4-FFF2-40B4-BE49-F238E27FC236}">
                    <a16:creationId xmlns:a16="http://schemas.microsoft.com/office/drawing/2014/main" id="{22B68C6C-2FC3-4835-92E4-7CB5C5526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31"/>
                <a:ext cx="1679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7" name="Rectangle 8466">
                <a:extLst>
                  <a:ext uri="{FF2B5EF4-FFF2-40B4-BE49-F238E27FC236}">
                    <a16:creationId xmlns:a16="http://schemas.microsoft.com/office/drawing/2014/main" id="{F57363D9-795E-4A9E-B1A5-EED4B9DAFF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33"/>
                <a:ext cx="1679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8" name="Rectangle 8467">
                <a:extLst>
                  <a:ext uri="{FF2B5EF4-FFF2-40B4-BE49-F238E27FC236}">
                    <a16:creationId xmlns:a16="http://schemas.microsoft.com/office/drawing/2014/main" id="{F50103CE-3230-4C6B-8C90-E67629709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35"/>
                <a:ext cx="1679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89" name="Rectangle 8468">
                <a:extLst>
                  <a:ext uri="{FF2B5EF4-FFF2-40B4-BE49-F238E27FC236}">
                    <a16:creationId xmlns:a16="http://schemas.microsoft.com/office/drawing/2014/main" id="{8D402DE8-9CA0-481A-8AB5-8B46D2716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37"/>
                <a:ext cx="1679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0" name="Rectangle 8469">
                <a:extLst>
                  <a:ext uri="{FF2B5EF4-FFF2-40B4-BE49-F238E27FC236}">
                    <a16:creationId xmlns:a16="http://schemas.microsoft.com/office/drawing/2014/main" id="{95C432FA-D870-4524-9BFC-AA05EF4E89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39"/>
                <a:ext cx="1679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1" name="Rectangle 8470">
                <a:extLst>
                  <a:ext uri="{FF2B5EF4-FFF2-40B4-BE49-F238E27FC236}">
                    <a16:creationId xmlns:a16="http://schemas.microsoft.com/office/drawing/2014/main" id="{B514B755-6D1B-43F0-A74E-DDECB52FF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41"/>
                <a:ext cx="1679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2" name="Rectangle 8471">
                <a:extLst>
                  <a:ext uri="{FF2B5EF4-FFF2-40B4-BE49-F238E27FC236}">
                    <a16:creationId xmlns:a16="http://schemas.microsoft.com/office/drawing/2014/main" id="{FE490C19-B966-4F87-9751-A59DEA5F0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43"/>
                <a:ext cx="1679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3" name="Rectangle 8472">
                <a:extLst>
                  <a:ext uri="{FF2B5EF4-FFF2-40B4-BE49-F238E27FC236}">
                    <a16:creationId xmlns:a16="http://schemas.microsoft.com/office/drawing/2014/main" id="{367DE45E-69DA-45F5-A376-3EBFE37EC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47"/>
                <a:ext cx="1679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4" name="Rectangle 8473">
                <a:extLst>
                  <a:ext uri="{FF2B5EF4-FFF2-40B4-BE49-F238E27FC236}">
                    <a16:creationId xmlns:a16="http://schemas.microsoft.com/office/drawing/2014/main" id="{60BA1765-636F-411D-AB16-9E27179EE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49"/>
                <a:ext cx="1679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5" name="Rectangle 8474">
                <a:extLst>
                  <a:ext uri="{FF2B5EF4-FFF2-40B4-BE49-F238E27FC236}">
                    <a16:creationId xmlns:a16="http://schemas.microsoft.com/office/drawing/2014/main" id="{3DBF4E97-CBC7-4779-96BA-716CDD781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51"/>
                <a:ext cx="1679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6" name="Rectangle 8475">
                <a:extLst>
                  <a:ext uri="{FF2B5EF4-FFF2-40B4-BE49-F238E27FC236}">
                    <a16:creationId xmlns:a16="http://schemas.microsoft.com/office/drawing/2014/main" id="{FB0733A0-94EF-496A-8D7C-686EC168F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53"/>
                <a:ext cx="1679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7" name="Rectangle 8476">
                <a:extLst>
                  <a:ext uri="{FF2B5EF4-FFF2-40B4-BE49-F238E27FC236}">
                    <a16:creationId xmlns:a16="http://schemas.microsoft.com/office/drawing/2014/main" id="{0EAD9F9A-2F62-4FC7-B044-0A2CA25BE8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55"/>
                <a:ext cx="1679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8" name="Rectangle 8477">
                <a:extLst>
                  <a:ext uri="{FF2B5EF4-FFF2-40B4-BE49-F238E27FC236}">
                    <a16:creationId xmlns:a16="http://schemas.microsoft.com/office/drawing/2014/main" id="{19E23820-6B76-44C6-9511-6CE854A503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57"/>
                <a:ext cx="1679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99" name="Rectangle 8478">
                <a:extLst>
                  <a:ext uri="{FF2B5EF4-FFF2-40B4-BE49-F238E27FC236}">
                    <a16:creationId xmlns:a16="http://schemas.microsoft.com/office/drawing/2014/main" id="{505A8857-3B8E-43E8-9180-41F3127AB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59"/>
                <a:ext cx="1679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0" name="Rectangle 8479">
                <a:extLst>
                  <a:ext uri="{FF2B5EF4-FFF2-40B4-BE49-F238E27FC236}">
                    <a16:creationId xmlns:a16="http://schemas.microsoft.com/office/drawing/2014/main" id="{522DF6D7-3241-409A-936E-5715F1C17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61"/>
                <a:ext cx="1679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1" name="Rectangle 8480">
                <a:extLst>
                  <a:ext uri="{FF2B5EF4-FFF2-40B4-BE49-F238E27FC236}">
                    <a16:creationId xmlns:a16="http://schemas.microsoft.com/office/drawing/2014/main" id="{5F9C54E4-7AF9-48FA-A578-46FE8E53E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63"/>
                <a:ext cx="1679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2" name="Rectangle 8481">
                <a:extLst>
                  <a:ext uri="{FF2B5EF4-FFF2-40B4-BE49-F238E27FC236}">
                    <a16:creationId xmlns:a16="http://schemas.microsoft.com/office/drawing/2014/main" id="{DE3B0F65-B36F-44D4-B9C1-5D2243CE5F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65"/>
                <a:ext cx="1679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3" name="Rectangle 8482">
                <a:extLst>
                  <a:ext uri="{FF2B5EF4-FFF2-40B4-BE49-F238E27FC236}">
                    <a16:creationId xmlns:a16="http://schemas.microsoft.com/office/drawing/2014/main" id="{E5B5E0B9-8828-4C32-BB4D-A3F0883EB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67"/>
                <a:ext cx="1679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4" name="Rectangle 8483">
                <a:extLst>
                  <a:ext uri="{FF2B5EF4-FFF2-40B4-BE49-F238E27FC236}">
                    <a16:creationId xmlns:a16="http://schemas.microsoft.com/office/drawing/2014/main" id="{F5D625CB-25D5-41C1-9DC0-63777A905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69"/>
                <a:ext cx="1679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5" name="Rectangle 8484">
                <a:extLst>
                  <a:ext uri="{FF2B5EF4-FFF2-40B4-BE49-F238E27FC236}">
                    <a16:creationId xmlns:a16="http://schemas.microsoft.com/office/drawing/2014/main" id="{879305BB-D361-46EE-BEAE-ADEA1BF18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71"/>
                <a:ext cx="1679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6" name="Rectangle 8485">
                <a:extLst>
                  <a:ext uri="{FF2B5EF4-FFF2-40B4-BE49-F238E27FC236}">
                    <a16:creationId xmlns:a16="http://schemas.microsoft.com/office/drawing/2014/main" id="{790D3DB2-C7F3-4D2C-9251-F293721BE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73"/>
                <a:ext cx="1679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7" name="Rectangle 8486">
                <a:extLst>
                  <a:ext uri="{FF2B5EF4-FFF2-40B4-BE49-F238E27FC236}">
                    <a16:creationId xmlns:a16="http://schemas.microsoft.com/office/drawing/2014/main" id="{9C3F3FCF-92AA-402B-AE05-5CBD8CD96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77"/>
                <a:ext cx="1679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8" name="Rectangle 8487">
                <a:extLst>
                  <a:ext uri="{FF2B5EF4-FFF2-40B4-BE49-F238E27FC236}">
                    <a16:creationId xmlns:a16="http://schemas.microsoft.com/office/drawing/2014/main" id="{3CADD57D-30CD-44A6-A665-7F186E291A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79"/>
                <a:ext cx="1679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09" name="Rectangle 8488">
                <a:extLst>
                  <a:ext uri="{FF2B5EF4-FFF2-40B4-BE49-F238E27FC236}">
                    <a16:creationId xmlns:a16="http://schemas.microsoft.com/office/drawing/2014/main" id="{58E4E98B-3830-436B-ABDB-8395D1A4BF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81"/>
                <a:ext cx="1679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0" name="Rectangle 8489">
                <a:extLst>
                  <a:ext uri="{FF2B5EF4-FFF2-40B4-BE49-F238E27FC236}">
                    <a16:creationId xmlns:a16="http://schemas.microsoft.com/office/drawing/2014/main" id="{908E025B-9B5C-4AC8-9FCC-93639199E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83"/>
                <a:ext cx="1679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1" name="Rectangle 8490">
                <a:extLst>
                  <a:ext uri="{FF2B5EF4-FFF2-40B4-BE49-F238E27FC236}">
                    <a16:creationId xmlns:a16="http://schemas.microsoft.com/office/drawing/2014/main" id="{7C7DFBEF-1FE8-4C63-88FE-86EB42017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85"/>
                <a:ext cx="167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2" name="Rectangle 8491">
                <a:extLst>
                  <a:ext uri="{FF2B5EF4-FFF2-40B4-BE49-F238E27FC236}">
                    <a16:creationId xmlns:a16="http://schemas.microsoft.com/office/drawing/2014/main" id="{3DF3B95B-9ED7-4B49-BDEA-3293367BC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87"/>
                <a:ext cx="167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3" name="Rectangle 8492">
                <a:extLst>
                  <a:ext uri="{FF2B5EF4-FFF2-40B4-BE49-F238E27FC236}">
                    <a16:creationId xmlns:a16="http://schemas.microsoft.com/office/drawing/2014/main" id="{1E7D603D-FB58-4A4D-97B7-BBB8A3517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89"/>
                <a:ext cx="1679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4" name="Rectangle 8493">
                <a:extLst>
                  <a:ext uri="{FF2B5EF4-FFF2-40B4-BE49-F238E27FC236}">
                    <a16:creationId xmlns:a16="http://schemas.microsoft.com/office/drawing/2014/main" id="{8B353986-7E46-4F39-B37C-7ED97B2EA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91"/>
                <a:ext cx="1679" cy="1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5" name="Rectangle 8494">
                <a:extLst>
                  <a:ext uri="{FF2B5EF4-FFF2-40B4-BE49-F238E27FC236}">
                    <a16:creationId xmlns:a16="http://schemas.microsoft.com/office/drawing/2014/main" id="{035DC16C-07A1-4B9C-BC4D-9C700CB80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92"/>
                <a:ext cx="167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6" name="Rectangle 8495">
                <a:extLst>
                  <a:ext uri="{FF2B5EF4-FFF2-40B4-BE49-F238E27FC236}">
                    <a16:creationId xmlns:a16="http://schemas.microsoft.com/office/drawing/2014/main" id="{196C09B6-1FEF-4C99-ACB7-5B242D4AA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94"/>
                <a:ext cx="167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7" name="Rectangle 8496">
                <a:extLst>
                  <a:ext uri="{FF2B5EF4-FFF2-40B4-BE49-F238E27FC236}">
                    <a16:creationId xmlns:a16="http://schemas.microsoft.com/office/drawing/2014/main" id="{B052E8BD-A9A1-4723-8E26-AF947AA32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96"/>
                <a:ext cx="167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8" name="Rectangle 8497">
                <a:extLst>
                  <a:ext uri="{FF2B5EF4-FFF2-40B4-BE49-F238E27FC236}">
                    <a16:creationId xmlns:a16="http://schemas.microsoft.com/office/drawing/2014/main" id="{961D2F22-9D71-4BF9-A693-80D4A6A9B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098"/>
                <a:ext cx="167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19" name="Rectangle 8498">
                <a:extLst>
                  <a:ext uri="{FF2B5EF4-FFF2-40B4-BE49-F238E27FC236}">
                    <a16:creationId xmlns:a16="http://schemas.microsoft.com/office/drawing/2014/main" id="{66E2A1A0-1B41-4149-89A6-C15B435423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00"/>
                <a:ext cx="167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0" name="Rectangle 8499">
                <a:extLst>
                  <a:ext uri="{FF2B5EF4-FFF2-40B4-BE49-F238E27FC236}">
                    <a16:creationId xmlns:a16="http://schemas.microsoft.com/office/drawing/2014/main" id="{3F33612D-8912-40F4-8C56-656FAEAAE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02"/>
                <a:ext cx="1679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1" name="Rectangle 8500">
                <a:extLst>
                  <a:ext uri="{FF2B5EF4-FFF2-40B4-BE49-F238E27FC236}">
                    <a16:creationId xmlns:a16="http://schemas.microsoft.com/office/drawing/2014/main" id="{44A7BA0F-EFD6-4CA2-8B58-2B9389870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06"/>
                <a:ext cx="167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2" name="Rectangle 8501">
                <a:extLst>
                  <a:ext uri="{FF2B5EF4-FFF2-40B4-BE49-F238E27FC236}">
                    <a16:creationId xmlns:a16="http://schemas.microsoft.com/office/drawing/2014/main" id="{FC82E341-A069-448E-97DB-C2A082F540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08"/>
                <a:ext cx="167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3" name="Rectangle 8502">
                <a:extLst>
                  <a:ext uri="{FF2B5EF4-FFF2-40B4-BE49-F238E27FC236}">
                    <a16:creationId xmlns:a16="http://schemas.microsoft.com/office/drawing/2014/main" id="{EEDF84DF-1DA2-4D27-8F80-94C91E1FA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10"/>
                <a:ext cx="167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4" name="Rectangle 8503">
                <a:extLst>
                  <a:ext uri="{FF2B5EF4-FFF2-40B4-BE49-F238E27FC236}">
                    <a16:creationId xmlns:a16="http://schemas.microsoft.com/office/drawing/2014/main" id="{B018F047-12C7-4614-81E5-CC11F7AA0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12"/>
                <a:ext cx="167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5" name="Rectangle 8504">
                <a:extLst>
                  <a:ext uri="{FF2B5EF4-FFF2-40B4-BE49-F238E27FC236}">
                    <a16:creationId xmlns:a16="http://schemas.microsoft.com/office/drawing/2014/main" id="{2C3C013B-CEF3-40E7-BB9C-84437CE26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14"/>
                <a:ext cx="167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6" name="Rectangle 8505">
                <a:extLst>
                  <a:ext uri="{FF2B5EF4-FFF2-40B4-BE49-F238E27FC236}">
                    <a16:creationId xmlns:a16="http://schemas.microsoft.com/office/drawing/2014/main" id="{606485DA-BFEC-426D-B234-063BDF9A1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16"/>
                <a:ext cx="1679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7" name="Rectangle 8506">
                <a:extLst>
                  <a:ext uri="{FF2B5EF4-FFF2-40B4-BE49-F238E27FC236}">
                    <a16:creationId xmlns:a16="http://schemas.microsoft.com/office/drawing/2014/main" id="{A3B14F7A-641D-492D-89F9-1187359633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18"/>
                <a:ext cx="1679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8" name="Rectangle 8507">
                <a:extLst>
                  <a:ext uri="{FF2B5EF4-FFF2-40B4-BE49-F238E27FC236}">
                    <a16:creationId xmlns:a16="http://schemas.microsoft.com/office/drawing/2014/main" id="{2F09DF21-5983-4D0D-82B4-3402821D2E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20"/>
                <a:ext cx="167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29" name="Rectangle 8508">
                <a:extLst>
                  <a:ext uri="{FF2B5EF4-FFF2-40B4-BE49-F238E27FC236}">
                    <a16:creationId xmlns:a16="http://schemas.microsoft.com/office/drawing/2014/main" id="{2F112A7F-32C0-41C2-AAA0-6DD3D9099A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22"/>
                <a:ext cx="167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0" name="Rectangle 8509">
                <a:extLst>
                  <a:ext uri="{FF2B5EF4-FFF2-40B4-BE49-F238E27FC236}">
                    <a16:creationId xmlns:a16="http://schemas.microsoft.com/office/drawing/2014/main" id="{48755C2B-9944-4C11-BB0E-CFD3CB84A2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24"/>
                <a:ext cx="1679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1" name="Rectangle 8510">
                <a:extLst>
                  <a:ext uri="{FF2B5EF4-FFF2-40B4-BE49-F238E27FC236}">
                    <a16:creationId xmlns:a16="http://schemas.microsoft.com/office/drawing/2014/main" id="{E394B0F7-610A-409C-9E5A-72108DBC2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26"/>
                <a:ext cx="167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2" name="Rectangle 8511">
                <a:extLst>
                  <a:ext uri="{FF2B5EF4-FFF2-40B4-BE49-F238E27FC236}">
                    <a16:creationId xmlns:a16="http://schemas.microsoft.com/office/drawing/2014/main" id="{9B6DACAF-889C-4700-8990-C8EB5555D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28"/>
                <a:ext cx="1679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3" name="Rectangle 8512">
                <a:extLst>
                  <a:ext uri="{FF2B5EF4-FFF2-40B4-BE49-F238E27FC236}">
                    <a16:creationId xmlns:a16="http://schemas.microsoft.com/office/drawing/2014/main" id="{EED26111-97CE-4071-9BE0-ED6E036A1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30"/>
                <a:ext cx="1679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4" name="Rectangle 8513">
                <a:extLst>
                  <a:ext uri="{FF2B5EF4-FFF2-40B4-BE49-F238E27FC236}">
                    <a16:creationId xmlns:a16="http://schemas.microsoft.com/office/drawing/2014/main" id="{2B88C742-B9AE-4C6A-8A1F-37E136EBF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34"/>
                <a:ext cx="167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5" name="Rectangle 8514">
                <a:extLst>
                  <a:ext uri="{FF2B5EF4-FFF2-40B4-BE49-F238E27FC236}">
                    <a16:creationId xmlns:a16="http://schemas.microsoft.com/office/drawing/2014/main" id="{E08ED40B-B861-450B-AF01-CC36E4361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36"/>
                <a:ext cx="1679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6" name="Rectangle 8515">
                <a:extLst>
                  <a:ext uri="{FF2B5EF4-FFF2-40B4-BE49-F238E27FC236}">
                    <a16:creationId xmlns:a16="http://schemas.microsoft.com/office/drawing/2014/main" id="{2632884B-3F35-4A36-A07C-37CB5FF84A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38"/>
                <a:ext cx="167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7" name="Rectangle 8516">
                <a:extLst>
                  <a:ext uri="{FF2B5EF4-FFF2-40B4-BE49-F238E27FC236}">
                    <a16:creationId xmlns:a16="http://schemas.microsoft.com/office/drawing/2014/main" id="{77C68668-71E6-47A8-84EF-34EB07F99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40"/>
                <a:ext cx="1679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8" name="Rectangle 8517">
                <a:extLst>
                  <a:ext uri="{FF2B5EF4-FFF2-40B4-BE49-F238E27FC236}">
                    <a16:creationId xmlns:a16="http://schemas.microsoft.com/office/drawing/2014/main" id="{811A9213-7939-4595-8DA4-7067F9C89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42"/>
                <a:ext cx="167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39" name="Rectangle 8518">
                <a:extLst>
                  <a:ext uri="{FF2B5EF4-FFF2-40B4-BE49-F238E27FC236}">
                    <a16:creationId xmlns:a16="http://schemas.microsoft.com/office/drawing/2014/main" id="{8B12CCAE-B2B8-4E47-936B-F8550F299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44"/>
                <a:ext cx="1679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0" name="Rectangle 8519">
                <a:extLst>
                  <a:ext uri="{FF2B5EF4-FFF2-40B4-BE49-F238E27FC236}">
                    <a16:creationId xmlns:a16="http://schemas.microsoft.com/office/drawing/2014/main" id="{BC1867E8-6DE0-4B46-9381-087C021A97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46"/>
                <a:ext cx="1679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1" name="Rectangle 8520">
                <a:extLst>
                  <a:ext uri="{FF2B5EF4-FFF2-40B4-BE49-F238E27FC236}">
                    <a16:creationId xmlns:a16="http://schemas.microsoft.com/office/drawing/2014/main" id="{C2456048-439A-45F3-A9D3-FEA6A51C2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48"/>
                <a:ext cx="167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2" name="Rectangle 8521">
                <a:extLst>
                  <a:ext uri="{FF2B5EF4-FFF2-40B4-BE49-F238E27FC236}">
                    <a16:creationId xmlns:a16="http://schemas.microsoft.com/office/drawing/2014/main" id="{19197B19-3AF8-44BA-BF5F-13DFAD8CD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50"/>
                <a:ext cx="1679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3" name="Rectangle 8522">
                <a:extLst>
                  <a:ext uri="{FF2B5EF4-FFF2-40B4-BE49-F238E27FC236}">
                    <a16:creationId xmlns:a16="http://schemas.microsoft.com/office/drawing/2014/main" id="{4EE04836-FA4E-4128-A6C2-96818ED37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52"/>
                <a:ext cx="1679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4" name="Rectangle 8523">
                <a:extLst>
                  <a:ext uri="{FF2B5EF4-FFF2-40B4-BE49-F238E27FC236}">
                    <a16:creationId xmlns:a16="http://schemas.microsoft.com/office/drawing/2014/main" id="{9A4C12A6-DFC1-4470-8E37-8FDFDB6EE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54"/>
                <a:ext cx="1679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5" name="Rectangle 8524">
                <a:extLst>
                  <a:ext uri="{FF2B5EF4-FFF2-40B4-BE49-F238E27FC236}">
                    <a16:creationId xmlns:a16="http://schemas.microsoft.com/office/drawing/2014/main" id="{02825972-70ED-4DBC-B786-C093D2E87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56"/>
                <a:ext cx="1679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6" name="Rectangle 8525">
                <a:extLst>
                  <a:ext uri="{FF2B5EF4-FFF2-40B4-BE49-F238E27FC236}">
                    <a16:creationId xmlns:a16="http://schemas.microsoft.com/office/drawing/2014/main" id="{E445A5C8-5515-46A1-B127-A8D31F1CF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58"/>
                <a:ext cx="1679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7" name="Rectangle 8526">
                <a:extLst>
                  <a:ext uri="{FF2B5EF4-FFF2-40B4-BE49-F238E27FC236}">
                    <a16:creationId xmlns:a16="http://schemas.microsoft.com/office/drawing/2014/main" id="{0CDBBE7A-B251-4ACF-A067-D2184EEB71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60"/>
                <a:ext cx="1679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8" name="Rectangle 8527">
                <a:extLst>
                  <a:ext uri="{FF2B5EF4-FFF2-40B4-BE49-F238E27FC236}">
                    <a16:creationId xmlns:a16="http://schemas.microsoft.com/office/drawing/2014/main" id="{7F1A517D-1BEF-490B-B379-DFEDC0470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64"/>
                <a:ext cx="1679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49" name="Rectangle 8528">
                <a:extLst>
                  <a:ext uri="{FF2B5EF4-FFF2-40B4-BE49-F238E27FC236}">
                    <a16:creationId xmlns:a16="http://schemas.microsoft.com/office/drawing/2014/main" id="{AD3E1EB9-2D5B-4249-8670-17226A8AD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66"/>
                <a:ext cx="1679" cy="1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0" name="Rectangle 8529">
                <a:extLst>
                  <a:ext uri="{FF2B5EF4-FFF2-40B4-BE49-F238E27FC236}">
                    <a16:creationId xmlns:a16="http://schemas.microsoft.com/office/drawing/2014/main" id="{74E0053A-5E23-4A12-90EE-42B130EC3B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67"/>
                <a:ext cx="1679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1" name="Rectangle 8530">
                <a:extLst>
                  <a:ext uri="{FF2B5EF4-FFF2-40B4-BE49-F238E27FC236}">
                    <a16:creationId xmlns:a16="http://schemas.microsoft.com/office/drawing/2014/main" id="{81755D4C-17C5-4A1F-9DD4-468B3A751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69"/>
                <a:ext cx="1679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2" name="Rectangle 8531">
                <a:extLst>
                  <a:ext uri="{FF2B5EF4-FFF2-40B4-BE49-F238E27FC236}">
                    <a16:creationId xmlns:a16="http://schemas.microsoft.com/office/drawing/2014/main" id="{0594D637-DCD4-483D-BB07-91F0195AA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71"/>
                <a:ext cx="1679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3" name="Rectangle 8532">
                <a:extLst>
                  <a:ext uri="{FF2B5EF4-FFF2-40B4-BE49-F238E27FC236}">
                    <a16:creationId xmlns:a16="http://schemas.microsoft.com/office/drawing/2014/main" id="{5252A9AD-A23C-424A-BFA6-E2B407349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73"/>
                <a:ext cx="1679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4" name="Rectangle 8533">
                <a:extLst>
                  <a:ext uri="{FF2B5EF4-FFF2-40B4-BE49-F238E27FC236}">
                    <a16:creationId xmlns:a16="http://schemas.microsoft.com/office/drawing/2014/main" id="{F2117EA0-344C-4A38-8539-035717CFA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75"/>
                <a:ext cx="1679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5" name="Rectangle 8534">
                <a:extLst>
                  <a:ext uri="{FF2B5EF4-FFF2-40B4-BE49-F238E27FC236}">
                    <a16:creationId xmlns:a16="http://schemas.microsoft.com/office/drawing/2014/main" id="{F9B3ABC8-AD42-41DE-A8EF-04C187900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77"/>
                <a:ext cx="1679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6" name="Rectangle 8535">
                <a:extLst>
                  <a:ext uri="{FF2B5EF4-FFF2-40B4-BE49-F238E27FC236}">
                    <a16:creationId xmlns:a16="http://schemas.microsoft.com/office/drawing/2014/main" id="{3BFF25D5-D098-42A5-948B-A800C2F63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79"/>
                <a:ext cx="1679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7" name="Rectangle 8536">
                <a:extLst>
                  <a:ext uri="{FF2B5EF4-FFF2-40B4-BE49-F238E27FC236}">
                    <a16:creationId xmlns:a16="http://schemas.microsoft.com/office/drawing/2014/main" id="{340ED8A4-4DD6-431A-B58D-90720FEE1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81"/>
                <a:ext cx="1679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8" name="Rectangle 8537">
                <a:extLst>
                  <a:ext uri="{FF2B5EF4-FFF2-40B4-BE49-F238E27FC236}">
                    <a16:creationId xmlns:a16="http://schemas.microsoft.com/office/drawing/2014/main" id="{E4EDD77C-A955-4C1E-9418-B18FB23FC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83"/>
                <a:ext cx="1679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59" name="Rectangle 8538">
                <a:extLst>
                  <a:ext uri="{FF2B5EF4-FFF2-40B4-BE49-F238E27FC236}">
                    <a16:creationId xmlns:a16="http://schemas.microsoft.com/office/drawing/2014/main" id="{3B6B2649-A609-4D6C-98F3-142C8AEEB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85"/>
                <a:ext cx="1679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0" name="Rectangle 8539">
                <a:extLst>
                  <a:ext uri="{FF2B5EF4-FFF2-40B4-BE49-F238E27FC236}">
                    <a16:creationId xmlns:a16="http://schemas.microsoft.com/office/drawing/2014/main" id="{2B48FFDE-A1D7-47AF-8EBE-17B6BC79A6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87"/>
                <a:ext cx="1679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1" name="Rectangle 8540">
                <a:extLst>
                  <a:ext uri="{FF2B5EF4-FFF2-40B4-BE49-F238E27FC236}">
                    <a16:creationId xmlns:a16="http://schemas.microsoft.com/office/drawing/2014/main" id="{0739A059-4215-40BF-BD34-6A9320611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89"/>
                <a:ext cx="1679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2" name="Rectangle 8541">
                <a:extLst>
                  <a:ext uri="{FF2B5EF4-FFF2-40B4-BE49-F238E27FC236}">
                    <a16:creationId xmlns:a16="http://schemas.microsoft.com/office/drawing/2014/main" id="{4024DF97-F00A-4417-9694-30EF8D990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93"/>
                <a:ext cx="1679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3" name="Rectangle 8542">
                <a:extLst>
                  <a:ext uri="{FF2B5EF4-FFF2-40B4-BE49-F238E27FC236}">
                    <a16:creationId xmlns:a16="http://schemas.microsoft.com/office/drawing/2014/main" id="{584E9D57-3E36-49D8-9342-CD2FD8508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95"/>
                <a:ext cx="1679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4" name="Rectangle 8543">
                <a:extLst>
                  <a:ext uri="{FF2B5EF4-FFF2-40B4-BE49-F238E27FC236}">
                    <a16:creationId xmlns:a16="http://schemas.microsoft.com/office/drawing/2014/main" id="{996735F9-0373-436C-9A4D-A65D61AEC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97"/>
                <a:ext cx="1679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5" name="Rectangle 8544">
                <a:extLst>
                  <a:ext uri="{FF2B5EF4-FFF2-40B4-BE49-F238E27FC236}">
                    <a16:creationId xmlns:a16="http://schemas.microsoft.com/office/drawing/2014/main" id="{78FA00F3-C665-4F07-8C5C-FC2C8B330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199"/>
                <a:ext cx="1679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6" name="Rectangle 8545">
                <a:extLst>
                  <a:ext uri="{FF2B5EF4-FFF2-40B4-BE49-F238E27FC236}">
                    <a16:creationId xmlns:a16="http://schemas.microsoft.com/office/drawing/2014/main" id="{DBFA0C65-A333-4A68-B13E-AB16D7CE53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01"/>
                <a:ext cx="1679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7" name="Rectangle 8546">
                <a:extLst>
                  <a:ext uri="{FF2B5EF4-FFF2-40B4-BE49-F238E27FC236}">
                    <a16:creationId xmlns:a16="http://schemas.microsoft.com/office/drawing/2014/main" id="{F89854F0-5EB0-49C1-845D-0C3F7A05A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03"/>
                <a:ext cx="1679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8" name="Rectangle 8547">
                <a:extLst>
                  <a:ext uri="{FF2B5EF4-FFF2-40B4-BE49-F238E27FC236}">
                    <a16:creationId xmlns:a16="http://schemas.microsoft.com/office/drawing/2014/main" id="{CF34B34E-68C0-458F-A5F0-A233102C8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05"/>
                <a:ext cx="1679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69" name="Rectangle 8548">
                <a:extLst>
                  <a:ext uri="{FF2B5EF4-FFF2-40B4-BE49-F238E27FC236}">
                    <a16:creationId xmlns:a16="http://schemas.microsoft.com/office/drawing/2014/main" id="{2817F3F2-77EA-4131-9C51-685303EE9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07"/>
                <a:ext cx="1679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0" name="Rectangle 8549">
                <a:extLst>
                  <a:ext uri="{FF2B5EF4-FFF2-40B4-BE49-F238E27FC236}">
                    <a16:creationId xmlns:a16="http://schemas.microsoft.com/office/drawing/2014/main" id="{D06C40A3-E1E8-455B-BEE0-E92AB80B6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09"/>
                <a:ext cx="1679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1" name="Rectangle 8550">
                <a:extLst>
                  <a:ext uri="{FF2B5EF4-FFF2-40B4-BE49-F238E27FC236}">
                    <a16:creationId xmlns:a16="http://schemas.microsoft.com/office/drawing/2014/main" id="{827BF3E8-8CB7-4D2F-90C6-286A440BA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11"/>
                <a:ext cx="1679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2" name="Rectangle 8551">
                <a:extLst>
                  <a:ext uri="{FF2B5EF4-FFF2-40B4-BE49-F238E27FC236}">
                    <a16:creationId xmlns:a16="http://schemas.microsoft.com/office/drawing/2014/main" id="{7117EFC1-3ECD-4BBD-82C7-93ECCE977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13"/>
                <a:ext cx="1679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3" name="Rectangle 8552">
                <a:extLst>
                  <a:ext uri="{FF2B5EF4-FFF2-40B4-BE49-F238E27FC236}">
                    <a16:creationId xmlns:a16="http://schemas.microsoft.com/office/drawing/2014/main" id="{B2527C96-1341-45A6-8DB6-3448B4690C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15"/>
                <a:ext cx="1679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4" name="Rectangle 8553">
                <a:extLst>
                  <a:ext uri="{FF2B5EF4-FFF2-40B4-BE49-F238E27FC236}">
                    <a16:creationId xmlns:a16="http://schemas.microsoft.com/office/drawing/2014/main" id="{03F3BE3D-E76A-4DF7-A357-A67A1B849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17"/>
                <a:ext cx="1679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5" name="Rectangle 8554">
                <a:extLst>
                  <a:ext uri="{FF2B5EF4-FFF2-40B4-BE49-F238E27FC236}">
                    <a16:creationId xmlns:a16="http://schemas.microsoft.com/office/drawing/2014/main" id="{43A2AFDC-2444-40FE-A225-E4E773BB4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19"/>
                <a:ext cx="1679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6" name="Rectangle 8555">
                <a:extLst>
                  <a:ext uri="{FF2B5EF4-FFF2-40B4-BE49-F238E27FC236}">
                    <a16:creationId xmlns:a16="http://schemas.microsoft.com/office/drawing/2014/main" id="{759897FC-BE98-4262-8329-5A6F36055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23"/>
                <a:ext cx="1679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7" name="Rectangle 8556">
                <a:extLst>
                  <a:ext uri="{FF2B5EF4-FFF2-40B4-BE49-F238E27FC236}">
                    <a16:creationId xmlns:a16="http://schemas.microsoft.com/office/drawing/2014/main" id="{80FE3B01-6735-4B2D-84B8-F9924EB33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25"/>
                <a:ext cx="1679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8" name="Rectangle 8557">
                <a:extLst>
                  <a:ext uri="{FF2B5EF4-FFF2-40B4-BE49-F238E27FC236}">
                    <a16:creationId xmlns:a16="http://schemas.microsoft.com/office/drawing/2014/main" id="{ACC7BE54-933C-4590-9EF8-877B56D08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27"/>
                <a:ext cx="1679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79" name="Rectangle 8558">
                <a:extLst>
                  <a:ext uri="{FF2B5EF4-FFF2-40B4-BE49-F238E27FC236}">
                    <a16:creationId xmlns:a16="http://schemas.microsoft.com/office/drawing/2014/main" id="{75FFBE13-1D10-4F0A-9811-ACE61BFF0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29"/>
                <a:ext cx="1679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0" name="Rectangle 8559">
                <a:extLst>
                  <a:ext uri="{FF2B5EF4-FFF2-40B4-BE49-F238E27FC236}">
                    <a16:creationId xmlns:a16="http://schemas.microsoft.com/office/drawing/2014/main" id="{2AD33141-C265-49BD-85F1-6B10AE74E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31"/>
                <a:ext cx="1679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1" name="Rectangle 8560">
                <a:extLst>
                  <a:ext uri="{FF2B5EF4-FFF2-40B4-BE49-F238E27FC236}">
                    <a16:creationId xmlns:a16="http://schemas.microsoft.com/office/drawing/2014/main" id="{26240CD6-497A-480A-AD9E-E9FAC36E1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33"/>
                <a:ext cx="1679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2" name="Rectangle 8561">
                <a:extLst>
                  <a:ext uri="{FF2B5EF4-FFF2-40B4-BE49-F238E27FC236}">
                    <a16:creationId xmlns:a16="http://schemas.microsoft.com/office/drawing/2014/main" id="{1F8D1925-55F2-4D21-B4A4-AD3255C258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35"/>
                <a:ext cx="1679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3" name="Rectangle 8562">
                <a:extLst>
                  <a:ext uri="{FF2B5EF4-FFF2-40B4-BE49-F238E27FC236}">
                    <a16:creationId xmlns:a16="http://schemas.microsoft.com/office/drawing/2014/main" id="{95CF0AAC-FF69-4DB6-97E0-10EA0DCA5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37"/>
                <a:ext cx="1679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4" name="Rectangle 8563">
                <a:extLst>
                  <a:ext uri="{FF2B5EF4-FFF2-40B4-BE49-F238E27FC236}">
                    <a16:creationId xmlns:a16="http://schemas.microsoft.com/office/drawing/2014/main" id="{39E9C833-856E-420D-85DF-320C7FB11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39"/>
                <a:ext cx="1679" cy="1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5" name="Rectangle 8564">
                <a:extLst>
                  <a:ext uri="{FF2B5EF4-FFF2-40B4-BE49-F238E27FC236}">
                    <a16:creationId xmlns:a16="http://schemas.microsoft.com/office/drawing/2014/main" id="{AAA8B47C-EA76-4BEE-BF3B-C6E734B41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40"/>
                <a:ext cx="1679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6" name="Rectangle 8565">
                <a:extLst>
                  <a:ext uri="{FF2B5EF4-FFF2-40B4-BE49-F238E27FC236}">
                    <a16:creationId xmlns:a16="http://schemas.microsoft.com/office/drawing/2014/main" id="{2AEBBA58-CC3E-4060-8172-74CFF3189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42"/>
                <a:ext cx="1679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7" name="Rectangle 8566">
                <a:extLst>
                  <a:ext uri="{FF2B5EF4-FFF2-40B4-BE49-F238E27FC236}">
                    <a16:creationId xmlns:a16="http://schemas.microsoft.com/office/drawing/2014/main" id="{47242898-3766-4CD1-A8FE-15EC47636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44"/>
                <a:ext cx="1679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8" name="Rectangle 8567">
                <a:extLst>
                  <a:ext uri="{FF2B5EF4-FFF2-40B4-BE49-F238E27FC236}">
                    <a16:creationId xmlns:a16="http://schemas.microsoft.com/office/drawing/2014/main" id="{CE7CD4ED-52F9-4660-B03A-97D914D21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46"/>
                <a:ext cx="1679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89" name="Rectangle 8568">
                <a:extLst>
                  <a:ext uri="{FF2B5EF4-FFF2-40B4-BE49-F238E27FC236}">
                    <a16:creationId xmlns:a16="http://schemas.microsoft.com/office/drawing/2014/main" id="{E7F829E1-8414-47DD-AC2B-79351280D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48"/>
                <a:ext cx="1679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90" name="Rectangle 8569">
                <a:extLst>
                  <a:ext uri="{FF2B5EF4-FFF2-40B4-BE49-F238E27FC236}">
                    <a16:creationId xmlns:a16="http://schemas.microsoft.com/office/drawing/2014/main" id="{FECC1FC1-A531-4F90-B2CB-2F9548310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52"/>
                <a:ext cx="1679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91" name="Rectangle 8570">
                <a:extLst>
                  <a:ext uri="{FF2B5EF4-FFF2-40B4-BE49-F238E27FC236}">
                    <a16:creationId xmlns:a16="http://schemas.microsoft.com/office/drawing/2014/main" id="{5545DAE5-65EA-4BE6-BEA0-F1A1FDB41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54"/>
                <a:ext cx="167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92" name="Rectangle 8571">
                <a:extLst>
                  <a:ext uri="{FF2B5EF4-FFF2-40B4-BE49-F238E27FC236}">
                    <a16:creationId xmlns:a16="http://schemas.microsoft.com/office/drawing/2014/main" id="{4F316CED-7449-4F6E-A83B-73B7ABC16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56"/>
                <a:ext cx="1679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93" name="Rectangle 8572">
                <a:extLst>
                  <a:ext uri="{FF2B5EF4-FFF2-40B4-BE49-F238E27FC236}">
                    <a16:creationId xmlns:a16="http://schemas.microsoft.com/office/drawing/2014/main" id="{1FC2057F-A76D-415E-BF9D-0743796EE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58"/>
                <a:ext cx="167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94" name="Rectangle 8573">
                <a:extLst>
                  <a:ext uri="{FF2B5EF4-FFF2-40B4-BE49-F238E27FC236}">
                    <a16:creationId xmlns:a16="http://schemas.microsoft.com/office/drawing/2014/main" id="{64C61B11-9491-48E3-9E5E-07AE551712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60"/>
                <a:ext cx="167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995" name="Rectangle 8574">
                <a:extLst>
                  <a:ext uri="{FF2B5EF4-FFF2-40B4-BE49-F238E27FC236}">
                    <a16:creationId xmlns:a16="http://schemas.microsoft.com/office/drawing/2014/main" id="{8EA57013-5DC6-427B-85E0-CB029D6EC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" y="3262"/>
                <a:ext cx="1679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6857" name="Rectangle 8575">
              <a:extLst>
                <a:ext uri="{FF2B5EF4-FFF2-40B4-BE49-F238E27FC236}">
                  <a16:creationId xmlns:a16="http://schemas.microsoft.com/office/drawing/2014/main" id="{4EB19259-D1EE-4900-BE8E-2E6A1C2A5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" y="2972"/>
              <a:ext cx="1681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74" name="Rectangle 8576">
            <a:extLst>
              <a:ext uri="{FF2B5EF4-FFF2-40B4-BE49-F238E27FC236}">
                <a16:creationId xmlns:a16="http://schemas.microsoft.com/office/drawing/2014/main" id="{F712175F-CB4D-4E34-8AAE-6DF9DAAE6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1" y="4868863"/>
            <a:ext cx="24974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Statewide Domestic Security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75" name="Rectangle 8577">
            <a:extLst>
              <a:ext uri="{FF2B5EF4-FFF2-40B4-BE49-F238E27FC236}">
                <a16:creationId xmlns:a16="http://schemas.microsoft.com/office/drawing/2014/main" id="{6ED8C13B-1AB8-42F8-A666-74A208736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083175"/>
            <a:ext cx="19588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Intelligence Committee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grpSp>
        <p:nvGrpSpPr>
          <p:cNvPr id="6276" name="Group 8578">
            <a:extLst>
              <a:ext uri="{FF2B5EF4-FFF2-40B4-BE49-F238E27FC236}">
                <a16:creationId xmlns:a16="http://schemas.microsoft.com/office/drawing/2014/main" id="{3F554A46-B727-4C8E-AFCC-26FBEF55CAB9}"/>
              </a:ext>
            </a:extLst>
          </p:cNvPr>
          <p:cNvGrpSpPr>
            <a:grpSpLocks/>
          </p:cNvGrpSpPr>
          <p:nvPr/>
        </p:nvGrpSpPr>
        <p:grpSpPr bwMode="auto">
          <a:xfrm>
            <a:off x="8610600" y="3017838"/>
            <a:ext cx="1981200" cy="487362"/>
            <a:chOff x="4582" y="1820"/>
            <a:chExt cx="987" cy="307"/>
          </a:xfrm>
        </p:grpSpPr>
        <p:sp>
          <p:nvSpPr>
            <p:cNvPr id="6714" name="Rectangle 8579">
              <a:extLst>
                <a:ext uri="{FF2B5EF4-FFF2-40B4-BE49-F238E27FC236}">
                  <a16:creationId xmlns:a16="http://schemas.microsoft.com/office/drawing/2014/main" id="{93543BB0-925F-45BD-B6F6-19EACC2F8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835"/>
              <a:ext cx="971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6715" name="Group 8580">
              <a:extLst>
                <a:ext uri="{FF2B5EF4-FFF2-40B4-BE49-F238E27FC236}">
                  <a16:creationId xmlns:a16="http://schemas.microsoft.com/office/drawing/2014/main" id="{0C4F6F08-B81F-41C2-9345-3F779797C0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2" y="1820"/>
              <a:ext cx="971" cy="292"/>
              <a:chOff x="4582" y="1820"/>
              <a:chExt cx="971" cy="292"/>
            </a:xfrm>
          </p:grpSpPr>
          <p:sp>
            <p:nvSpPr>
              <p:cNvPr id="6717" name="Rectangle 8581">
                <a:extLst>
                  <a:ext uri="{FF2B5EF4-FFF2-40B4-BE49-F238E27FC236}">
                    <a16:creationId xmlns:a16="http://schemas.microsoft.com/office/drawing/2014/main" id="{DFAA0DB3-2499-4BCD-8167-C283113F0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0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18" name="Rectangle 8582">
                <a:extLst>
                  <a:ext uri="{FF2B5EF4-FFF2-40B4-BE49-F238E27FC236}">
                    <a16:creationId xmlns:a16="http://schemas.microsoft.com/office/drawing/2014/main" id="{03D28895-41C9-420B-B77C-510AD3D784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2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19" name="Rectangle 8583">
                <a:extLst>
                  <a:ext uri="{FF2B5EF4-FFF2-40B4-BE49-F238E27FC236}">
                    <a16:creationId xmlns:a16="http://schemas.microsoft.com/office/drawing/2014/main" id="{3E32168D-6019-497A-AFBA-3C274136F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4"/>
                <a:ext cx="971" cy="1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0" name="Rectangle 8584">
                <a:extLst>
                  <a:ext uri="{FF2B5EF4-FFF2-40B4-BE49-F238E27FC236}">
                    <a16:creationId xmlns:a16="http://schemas.microsoft.com/office/drawing/2014/main" id="{8779B3CE-A181-4F0C-A59D-79B8CFAA34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5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1" name="Rectangle 8585">
                <a:extLst>
                  <a:ext uri="{FF2B5EF4-FFF2-40B4-BE49-F238E27FC236}">
                    <a16:creationId xmlns:a16="http://schemas.microsoft.com/office/drawing/2014/main" id="{EFE25ADB-7EE0-4C09-AE54-339BC5974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7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2" name="Rectangle 8586">
                <a:extLst>
                  <a:ext uri="{FF2B5EF4-FFF2-40B4-BE49-F238E27FC236}">
                    <a16:creationId xmlns:a16="http://schemas.microsoft.com/office/drawing/2014/main" id="{B2F11361-A75F-44A1-B2B6-E800910A8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9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3" name="Rectangle 8587">
                <a:extLst>
                  <a:ext uri="{FF2B5EF4-FFF2-40B4-BE49-F238E27FC236}">
                    <a16:creationId xmlns:a16="http://schemas.microsoft.com/office/drawing/2014/main" id="{45FB1A69-B67D-4072-8B4D-01A1E9D55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1"/>
                <a:ext cx="971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4" name="Rectangle 8588">
                <a:extLst>
                  <a:ext uri="{FF2B5EF4-FFF2-40B4-BE49-F238E27FC236}">
                    <a16:creationId xmlns:a16="http://schemas.microsoft.com/office/drawing/2014/main" id="{D2B40316-9373-42F3-8D07-FD776C6F5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5"/>
                <a:ext cx="97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5" name="Rectangle 8589">
                <a:extLst>
                  <a:ext uri="{FF2B5EF4-FFF2-40B4-BE49-F238E27FC236}">
                    <a16:creationId xmlns:a16="http://schemas.microsoft.com/office/drawing/2014/main" id="{6AE40458-0892-44A9-86CB-8D724937F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7"/>
                <a:ext cx="971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6" name="Rectangle 8590">
                <a:extLst>
                  <a:ext uri="{FF2B5EF4-FFF2-40B4-BE49-F238E27FC236}">
                    <a16:creationId xmlns:a16="http://schemas.microsoft.com/office/drawing/2014/main" id="{3B7859EB-352C-4AE0-A790-84F72DE43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9"/>
                <a:ext cx="97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7" name="Rectangle 8591">
                <a:extLst>
                  <a:ext uri="{FF2B5EF4-FFF2-40B4-BE49-F238E27FC236}">
                    <a16:creationId xmlns:a16="http://schemas.microsoft.com/office/drawing/2014/main" id="{0AC62651-B53E-459C-9E5A-D24959A67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1"/>
                <a:ext cx="971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8" name="Rectangle 8592">
                <a:extLst>
                  <a:ext uri="{FF2B5EF4-FFF2-40B4-BE49-F238E27FC236}">
                    <a16:creationId xmlns:a16="http://schemas.microsoft.com/office/drawing/2014/main" id="{8182781F-58EB-4133-A4CE-91A126F6C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3"/>
                <a:ext cx="971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29" name="Rectangle 8593">
                <a:extLst>
                  <a:ext uri="{FF2B5EF4-FFF2-40B4-BE49-F238E27FC236}">
                    <a16:creationId xmlns:a16="http://schemas.microsoft.com/office/drawing/2014/main" id="{230C338B-C139-493B-A583-17B2155BA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5"/>
                <a:ext cx="97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0" name="Rectangle 8594">
                <a:extLst>
                  <a:ext uri="{FF2B5EF4-FFF2-40B4-BE49-F238E27FC236}">
                    <a16:creationId xmlns:a16="http://schemas.microsoft.com/office/drawing/2014/main" id="{09631D6B-EE68-423F-96F4-673C8FE0D6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7"/>
                <a:ext cx="971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1" name="Rectangle 8595">
                <a:extLst>
                  <a:ext uri="{FF2B5EF4-FFF2-40B4-BE49-F238E27FC236}">
                    <a16:creationId xmlns:a16="http://schemas.microsoft.com/office/drawing/2014/main" id="{04538746-E10E-4AE2-AABB-CB8EED761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9"/>
                <a:ext cx="97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2" name="Rectangle 8596">
                <a:extLst>
                  <a:ext uri="{FF2B5EF4-FFF2-40B4-BE49-F238E27FC236}">
                    <a16:creationId xmlns:a16="http://schemas.microsoft.com/office/drawing/2014/main" id="{EA76988A-5559-4506-A27E-55156FFE2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1"/>
                <a:ext cx="971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3" name="Rectangle 8597">
                <a:extLst>
                  <a:ext uri="{FF2B5EF4-FFF2-40B4-BE49-F238E27FC236}">
                    <a16:creationId xmlns:a16="http://schemas.microsoft.com/office/drawing/2014/main" id="{D0B95522-10DB-4C07-98B2-2B49DE67F1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3"/>
                <a:ext cx="971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4" name="Rectangle 8598">
                <a:extLst>
                  <a:ext uri="{FF2B5EF4-FFF2-40B4-BE49-F238E27FC236}">
                    <a16:creationId xmlns:a16="http://schemas.microsoft.com/office/drawing/2014/main" id="{0B43355E-49A6-42D3-8488-28B54E475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5"/>
                <a:ext cx="97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5" name="Rectangle 8599">
                <a:extLst>
                  <a:ext uri="{FF2B5EF4-FFF2-40B4-BE49-F238E27FC236}">
                    <a16:creationId xmlns:a16="http://schemas.microsoft.com/office/drawing/2014/main" id="{A54B46EB-B64A-416C-86D7-407051528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7"/>
                <a:ext cx="971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6" name="Rectangle 8600">
                <a:extLst>
                  <a:ext uri="{FF2B5EF4-FFF2-40B4-BE49-F238E27FC236}">
                    <a16:creationId xmlns:a16="http://schemas.microsoft.com/office/drawing/2014/main" id="{0301F9A2-61A4-4313-8172-7A27971F4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9"/>
                <a:ext cx="971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7" name="Rectangle 8601">
                <a:extLst>
                  <a:ext uri="{FF2B5EF4-FFF2-40B4-BE49-F238E27FC236}">
                    <a16:creationId xmlns:a16="http://schemas.microsoft.com/office/drawing/2014/main" id="{998BCCF4-A595-489D-8985-F157E9C7E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1"/>
                <a:ext cx="971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8" name="Rectangle 8602">
                <a:extLst>
                  <a:ext uri="{FF2B5EF4-FFF2-40B4-BE49-F238E27FC236}">
                    <a16:creationId xmlns:a16="http://schemas.microsoft.com/office/drawing/2014/main" id="{EBA34677-A111-4947-B8CD-BA4662166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5"/>
                <a:ext cx="971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39" name="Rectangle 8603">
                <a:extLst>
                  <a:ext uri="{FF2B5EF4-FFF2-40B4-BE49-F238E27FC236}">
                    <a16:creationId xmlns:a16="http://schemas.microsoft.com/office/drawing/2014/main" id="{460FECD8-5896-413E-AC6A-EF28FB24F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7"/>
                <a:ext cx="971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0" name="Rectangle 8604">
                <a:extLst>
                  <a:ext uri="{FF2B5EF4-FFF2-40B4-BE49-F238E27FC236}">
                    <a16:creationId xmlns:a16="http://schemas.microsoft.com/office/drawing/2014/main" id="{58E011C8-F0E4-4F2F-9F7A-35C6817E5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9"/>
                <a:ext cx="97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1" name="Rectangle 8605">
                <a:extLst>
                  <a:ext uri="{FF2B5EF4-FFF2-40B4-BE49-F238E27FC236}">
                    <a16:creationId xmlns:a16="http://schemas.microsoft.com/office/drawing/2014/main" id="{67343A91-53D6-4FBB-BBA8-4F9B3EEAD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1"/>
                <a:ext cx="971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2" name="Rectangle 8606">
                <a:extLst>
                  <a:ext uri="{FF2B5EF4-FFF2-40B4-BE49-F238E27FC236}">
                    <a16:creationId xmlns:a16="http://schemas.microsoft.com/office/drawing/2014/main" id="{32085213-29DD-43BD-8E74-AF5FB8874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3"/>
                <a:ext cx="971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3" name="Rectangle 8607">
                <a:extLst>
                  <a:ext uri="{FF2B5EF4-FFF2-40B4-BE49-F238E27FC236}">
                    <a16:creationId xmlns:a16="http://schemas.microsoft.com/office/drawing/2014/main" id="{E07C2160-F10D-4C5F-A9D3-9271F50B3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5"/>
                <a:ext cx="971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4" name="Rectangle 8608">
                <a:extLst>
                  <a:ext uri="{FF2B5EF4-FFF2-40B4-BE49-F238E27FC236}">
                    <a16:creationId xmlns:a16="http://schemas.microsoft.com/office/drawing/2014/main" id="{EC985F34-273D-4EC3-AAD8-47E56FFF7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7"/>
                <a:ext cx="971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5" name="Rectangle 8609">
                <a:extLst>
                  <a:ext uri="{FF2B5EF4-FFF2-40B4-BE49-F238E27FC236}">
                    <a16:creationId xmlns:a16="http://schemas.microsoft.com/office/drawing/2014/main" id="{D08E7B4A-46B0-44B7-B69B-EF51567449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9"/>
                <a:ext cx="97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6" name="Rectangle 8610">
                <a:extLst>
                  <a:ext uri="{FF2B5EF4-FFF2-40B4-BE49-F238E27FC236}">
                    <a16:creationId xmlns:a16="http://schemas.microsoft.com/office/drawing/2014/main" id="{B82BA9A2-796B-41D4-B815-992D2744D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1"/>
                <a:ext cx="971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7" name="Rectangle 8611">
                <a:extLst>
                  <a:ext uri="{FF2B5EF4-FFF2-40B4-BE49-F238E27FC236}">
                    <a16:creationId xmlns:a16="http://schemas.microsoft.com/office/drawing/2014/main" id="{CA4AC393-FCC4-4585-95F5-B4C87649F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3"/>
                <a:ext cx="971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8" name="Rectangle 8612">
                <a:extLst>
                  <a:ext uri="{FF2B5EF4-FFF2-40B4-BE49-F238E27FC236}">
                    <a16:creationId xmlns:a16="http://schemas.microsoft.com/office/drawing/2014/main" id="{0567F161-8AA7-47A6-AE57-5F6A783FE1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5"/>
                <a:ext cx="97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49" name="Rectangle 8613">
                <a:extLst>
                  <a:ext uri="{FF2B5EF4-FFF2-40B4-BE49-F238E27FC236}">
                    <a16:creationId xmlns:a16="http://schemas.microsoft.com/office/drawing/2014/main" id="{0E5E6FDA-E0E0-4B64-A3EE-8E2DB09F4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7"/>
                <a:ext cx="971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0" name="Rectangle 8614">
                <a:extLst>
                  <a:ext uri="{FF2B5EF4-FFF2-40B4-BE49-F238E27FC236}">
                    <a16:creationId xmlns:a16="http://schemas.microsoft.com/office/drawing/2014/main" id="{9322ABB9-4DD5-4350-8A6C-5D55794FB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9"/>
                <a:ext cx="97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1" name="Rectangle 8615">
                <a:extLst>
                  <a:ext uri="{FF2B5EF4-FFF2-40B4-BE49-F238E27FC236}">
                    <a16:creationId xmlns:a16="http://schemas.microsoft.com/office/drawing/2014/main" id="{F55AA3DC-324E-4E28-89B3-8797D96C8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1"/>
                <a:ext cx="971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2" name="Rectangle 8616">
                <a:extLst>
                  <a:ext uri="{FF2B5EF4-FFF2-40B4-BE49-F238E27FC236}">
                    <a16:creationId xmlns:a16="http://schemas.microsoft.com/office/drawing/2014/main" id="{2BA0A006-E715-400F-87C0-176B99EDD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5"/>
                <a:ext cx="971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3" name="Rectangle 8617">
                <a:extLst>
                  <a:ext uri="{FF2B5EF4-FFF2-40B4-BE49-F238E27FC236}">
                    <a16:creationId xmlns:a16="http://schemas.microsoft.com/office/drawing/2014/main" id="{305099F3-6E65-4391-9F77-D8B17D0BC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7"/>
                <a:ext cx="97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4" name="Rectangle 8618">
                <a:extLst>
                  <a:ext uri="{FF2B5EF4-FFF2-40B4-BE49-F238E27FC236}">
                    <a16:creationId xmlns:a16="http://schemas.microsoft.com/office/drawing/2014/main" id="{BE4D378E-2EC3-469F-AE98-EFEED425C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9"/>
                <a:ext cx="971" cy="1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5" name="Rectangle 8619">
                <a:extLst>
                  <a:ext uri="{FF2B5EF4-FFF2-40B4-BE49-F238E27FC236}">
                    <a16:creationId xmlns:a16="http://schemas.microsoft.com/office/drawing/2014/main" id="{EAFBCA80-B54E-4489-A48E-7771F0FEB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0"/>
                <a:ext cx="971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6" name="Rectangle 8620">
                <a:extLst>
                  <a:ext uri="{FF2B5EF4-FFF2-40B4-BE49-F238E27FC236}">
                    <a16:creationId xmlns:a16="http://schemas.microsoft.com/office/drawing/2014/main" id="{E74AB385-2B3E-4357-864D-8C3866A388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2"/>
                <a:ext cx="971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7" name="Rectangle 8621">
                <a:extLst>
                  <a:ext uri="{FF2B5EF4-FFF2-40B4-BE49-F238E27FC236}">
                    <a16:creationId xmlns:a16="http://schemas.microsoft.com/office/drawing/2014/main" id="{DED27BBF-8D5C-4421-98E5-BC37520E9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4"/>
                <a:ext cx="971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8" name="Rectangle 8622">
                <a:extLst>
                  <a:ext uri="{FF2B5EF4-FFF2-40B4-BE49-F238E27FC236}">
                    <a16:creationId xmlns:a16="http://schemas.microsoft.com/office/drawing/2014/main" id="{930F41EE-74EF-46C2-88A9-CE2DB5E6E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6"/>
                <a:ext cx="97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59" name="Rectangle 8623">
                <a:extLst>
                  <a:ext uri="{FF2B5EF4-FFF2-40B4-BE49-F238E27FC236}">
                    <a16:creationId xmlns:a16="http://schemas.microsoft.com/office/drawing/2014/main" id="{6AB1D4F7-AFF4-4C15-B850-CA7960A0E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8"/>
                <a:ext cx="971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0" name="Rectangle 8624">
                <a:extLst>
                  <a:ext uri="{FF2B5EF4-FFF2-40B4-BE49-F238E27FC236}">
                    <a16:creationId xmlns:a16="http://schemas.microsoft.com/office/drawing/2014/main" id="{090A9339-5DA0-42C0-A595-ACD0CDEBB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0"/>
                <a:ext cx="971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1" name="Rectangle 8625">
                <a:extLst>
                  <a:ext uri="{FF2B5EF4-FFF2-40B4-BE49-F238E27FC236}">
                    <a16:creationId xmlns:a16="http://schemas.microsoft.com/office/drawing/2014/main" id="{4A9E80DB-906E-415F-9479-3B5C50659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2"/>
                <a:ext cx="97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2" name="Rectangle 8626">
                <a:extLst>
                  <a:ext uri="{FF2B5EF4-FFF2-40B4-BE49-F238E27FC236}">
                    <a16:creationId xmlns:a16="http://schemas.microsoft.com/office/drawing/2014/main" id="{F63950A0-98EA-4B22-BC46-5ABC547B9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4"/>
                <a:ext cx="971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3" name="Rectangle 8627">
                <a:extLst>
                  <a:ext uri="{FF2B5EF4-FFF2-40B4-BE49-F238E27FC236}">
                    <a16:creationId xmlns:a16="http://schemas.microsoft.com/office/drawing/2014/main" id="{10963FA5-B368-431C-838F-859349D19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6"/>
                <a:ext cx="971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4" name="Rectangle 8628">
                <a:extLst>
                  <a:ext uri="{FF2B5EF4-FFF2-40B4-BE49-F238E27FC236}">
                    <a16:creationId xmlns:a16="http://schemas.microsoft.com/office/drawing/2014/main" id="{1381FE9C-70A2-4445-8C27-FFAE96E1A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8"/>
                <a:ext cx="971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5" name="Rectangle 8629">
                <a:extLst>
                  <a:ext uri="{FF2B5EF4-FFF2-40B4-BE49-F238E27FC236}">
                    <a16:creationId xmlns:a16="http://schemas.microsoft.com/office/drawing/2014/main" id="{C20745D8-46EF-46E5-8FF8-40FC3B88C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0"/>
                <a:ext cx="971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6" name="Rectangle 8630">
                <a:extLst>
                  <a:ext uri="{FF2B5EF4-FFF2-40B4-BE49-F238E27FC236}">
                    <a16:creationId xmlns:a16="http://schemas.microsoft.com/office/drawing/2014/main" id="{9C1109FB-E662-4167-A377-895C8FC28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4"/>
                <a:ext cx="971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7" name="Rectangle 8631">
                <a:extLst>
                  <a:ext uri="{FF2B5EF4-FFF2-40B4-BE49-F238E27FC236}">
                    <a16:creationId xmlns:a16="http://schemas.microsoft.com/office/drawing/2014/main" id="{BB4DAE70-63BD-45CD-98CF-9E2377AD91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6"/>
                <a:ext cx="97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8" name="Rectangle 8632">
                <a:extLst>
                  <a:ext uri="{FF2B5EF4-FFF2-40B4-BE49-F238E27FC236}">
                    <a16:creationId xmlns:a16="http://schemas.microsoft.com/office/drawing/2014/main" id="{36EAE9EB-C0CC-4A0C-BE3E-320874FAF2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8"/>
                <a:ext cx="971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69" name="Rectangle 8633">
                <a:extLst>
                  <a:ext uri="{FF2B5EF4-FFF2-40B4-BE49-F238E27FC236}">
                    <a16:creationId xmlns:a16="http://schemas.microsoft.com/office/drawing/2014/main" id="{F0011BCA-63D1-45EE-9E1D-FDFA9248B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0"/>
                <a:ext cx="97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0" name="Rectangle 8634">
                <a:extLst>
                  <a:ext uri="{FF2B5EF4-FFF2-40B4-BE49-F238E27FC236}">
                    <a16:creationId xmlns:a16="http://schemas.microsoft.com/office/drawing/2014/main" id="{51B0C061-1FBB-4397-A726-BB9F69EC5B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2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1" name="Rectangle 8635">
                <a:extLst>
                  <a:ext uri="{FF2B5EF4-FFF2-40B4-BE49-F238E27FC236}">
                    <a16:creationId xmlns:a16="http://schemas.microsoft.com/office/drawing/2014/main" id="{E5E422DE-1BF6-47E0-863B-5A8E053A7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4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2" name="Rectangle 8636">
                <a:extLst>
                  <a:ext uri="{FF2B5EF4-FFF2-40B4-BE49-F238E27FC236}">
                    <a16:creationId xmlns:a16="http://schemas.microsoft.com/office/drawing/2014/main" id="{F9D18555-2D64-4FF6-A9CB-97A95D540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6"/>
                <a:ext cx="97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3" name="Rectangle 8637">
                <a:extLst>
                  <a:ext uri="{FF2B5EF4-FFF2-40B4-BE49-F238E27FC236}">
                    <a16:creationId xmlns:a16="http://schemas.microsoft.com/office/drawing/2014/main" id="{09E7CD3A-F37C-4AD8-91B3-BEC13AC30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8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4" name="Rectangle 8638">
                <a:extLst>
                  <a:ext uri="{FF2B5EF4-FFF2-40B4-BE49-F238E27FC236}">
                    <a16:creationId xmlns:a16="http://schemas.microsoft.com/office/drawing/2014/main" id="{EDE8A839-2480-4B7C-8821-CB9EE57B6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0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5" name="Rectangle 8639">
                <a:extLst>
                  <a:ext uri="{FF2B5EF4-FFF2-40B4-BE49-F238E27FC236}">
                    <a16:creationId xmlns:a16="http://schemas.microsoft.com/office/drawing/2014/main" id="{7B75F61C-EE30-4582-8218-6CD765AB0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2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6" name="Rectangle 8640">
                <a:extLst>
                  <a:ext uri="{FF2B5EF4-FFF2-40B4-BE49-F238E27FC236}">
                    <a16:creationId xmlns:a16="http://schemas.microsoft.com/office/drawing/2014/main" id="{6F49751F-A116-4674-9EAA-CB53B8BFA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4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7" name="Rectangle 8641">
                <a:extLst>
                  <a:ext uri="{FF2B5EF4-FFF2-40B4-BE49-F238E27FC236}">
                    <a16:creationId xmlns:a16="http://schemas.microsoft.com/office/drawing/2014/main" id="{A4DB5F91-5605-404A-9460-949C7C84E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6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8" name="Rectangle 8642">
                <a:extLst>
                  <a:ext uri="{FF2B5EF4-FFF2-40B4-BE49-F238E27FC236}">
                    <a16:creationId xmlns:a16="http://schemas.microsoft.com/office/drawing/2014/main" id="{9291447E-7111-447C-A89B-C00CD5C6CD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8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79" name="Rectangle 8643">
                <a:extLst>
                  <a:ext uri="{FF2B5EF4-FFF2-40B4-BE49-F238E27FC236}">
                    <a16:creationId xmlns:a16="http://schemas.microsoft.com/office/drawing/2014/main" id="{37781638-3DEF-431C-BBF5-E2776E499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0"/>
                <a:ext cx="97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0" name="Rectangle 8644">
                <a:extLst>
                  <a:ext uri="{FF2B5EF4-FFF2-40B4-BE49-F238E27FC236}">
                    <a16:creationId xmlns:a16="http://schemas.microsoft.com/office/drawing/2014/main" id="{F51C0F90-B95A-46E4-98D9-07718AE25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4"/>
                <a:ext cx="97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1" name="Rectangle 8645">
                <a:extLst>
                  <a:ext uri="{FF2B5EF4-FFF2-40B4-BE49-F238E27FC236}">
                    <a16:creationId xmlns:a16="http://schemas.microsoft.com/office/drawing/2014/main" id="{156FEAE3-BF1A-4016-A16F-2BB1ACBC3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6"/>
                <a:ext cx="97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2" name="Rectangle 8646">
                <a:extLst>
                  <a:ext uri="{FF2B5EF4-FFF2-40B4-BE49-F238E27FC236}">
                    <a16:creationId xmlns:a16="http://schemas.microsoft.com/office/drawing/2014/main" id="{709ECB7B-919F-49DA-A62C-17C8E1CE8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8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3" name="Rectangle 8647">
                <a:extLst>
                  <a:ext uri="{FF2B5EF4-FFF2-40B4-BE49-F238E27FC236}">
                    <a16:creationId xmlns:a16="http://schemas.microsoft.com/office/drawing/2014/main" id="{E0E75AFA-31AA-4E2D-B11C-E28D2A861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0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4" name="Rectangle 8648">
                <a:extLst>
                  <a:ext uri="{FF2B5EF4-FFF2-40B4-BE49-F238E27FC236}">
                    <a16:creationId xmlns:a16="http://schemas.microsoft.com/office/drawing/2014/main" id="{29436FB6-49F1-46D5-B23E-09C8FF828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2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5" name="Rectangle 8649">
                <a:extLst>
                  <a:ext uri="{FF2B5EF4-FFF2-40B4-BE49-F238E27FC236}">
                    <a16:creationId xmlns:a16="http://schemas.microsoft.com/office/drawing/2014/main" id="{337C0DD6-665C-48D3-9484-8B310B131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4"/>
                <a:ext cx="971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6" name="Rectangle 8650">
                <a:extLst>
                  <a:ext uri="{FF2B5EF4-FFF2-40B4-BE49-F238E27FC236}">
                    <a16:creationId xmlns:a16="http://schemas.microsoft.com/office/drawing/2014/main" id="{7D9E39E5-7ADB-41BC-86B0-9F580CF23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6"/>
                <a:ext cx="971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7" name="Rectangle 8651">
                <a:extLst>
                  <a:ext uri="{FF2B5EF4-FFF2-40B4-BE49-F238E27FC236}">
                    <a16:creationId xmlns:a16="http://schemas.microsoft.com/office/drawing/2014/main" id="{0F21ADCA-B40B-4362-A853-97A4F5A261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8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8" name="Rectangle 8652">
                <a:extLst>
                  <a:ext uri="{FF2B5EF4-FFF2-40B4-BE49-F238E27FC236}">
                    <a16:creationId xmlns:a16="http://schemas.microsoft.com/office/drawing/2014/main" id="{AC010B72-D2DE-462B-949F-6E2193669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0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89" name="Rectangle 8653">
                <a:extLst>
                  <a:ext uri="{FF2B5EF4-FFF2-40B4-BE49-F238E27FC236}">
                    <a16:creationId xmlns:a16="http://schemas.microsoft.com/office/drawing/2014/main" id="{B5997F5C-8F02-4074-8486-B5F6E18852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2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0" name="Rectangle 8654">
                <a:extLst>
                  <a:ext uri="{FF2B5EF4-FFF2-40B4-BE49-F238E27FC236}">
                    <a16:creationId xmlns:a16="http://schemas.microsoft.com/office/drawing/2014/main" id="{83B54057-54CB-4100-B1EE-0A9576860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4"/>
                <a:ext cx="971" cy="1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1" name="Rectangle 8655">
                <a:extLst>
                  <a:ext uri="{FF2B5EF4-FFF2-40B4-BE49-F238E27FC236}">
                    <a16:creationId xmlns:a16="http://schemas.microsoft.com/office/drawing/2014/main" id="{C63952EF-C276-4576-8C6A-82C0A415A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5"/>
                <a:ext cx="97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2" name="Rectangle 8656">
                <a:extLst>
                  <a:ext uri="{FF2B5EF4-FFF2-40B4-BE49-F238E27FC236}">
                    <a16:creationId xmlns:a16="http://schemas.microsoft.com/office/drawing/2014/main" id="{55C64B45-8599-48D5-A936-95D5E9DC4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7"/>
                <a:ext cx="97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3" name="Rectangle 8657">
                <a:extLst>
                  <a:ext uri="{FF2B5EF4-FFF2-40B4-BE49-F238E27FC236}">
                    <a16:creationId xmlns:a16="http://schemas.microsoft.com/office/drawing/2014/main" id="{DAEE3DAF-617D-4064-BADA-4238FCF59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1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4" name="Rectangle 8658">
                <a:extLst>
                  <a:ext uri="{FF2B5EF4-FFF2-40B4-BE49-F238E27FC236}">
                    <a16:creationId xmlns:a16="http://schemas.microsoft.com/office/drawing/2014/main" id="{7365B6C0-FE12-4809-8D94-1F02625A1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3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5" name="Rectangle 8659">
                <a:extLst>
                  <a:ext uri="{FF2B5EF4-FFF2-40B4-BE49-F238E27FC236}">
                    <a16:creationId xmlns:a16="http://schemas.microsoft.com/office/drawing/2014/main" id="{6A82088A-E906-4E24-B8E9-C0117ECD0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5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6" name="Rectangle 8660">
                <a:extLst>
                  <a:ext uri="{FF2B5EF4-FFF2-40B4-BE49-F238E27FC236}">
                    <a16:creationId xmlns:a16="http://schemas.microsoft.com/office/drawing/2014/main" id="{79E60934-4BE9-4CA3-9973-CC53E2473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7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7" name="Rectangle 8661">
                <a:extLst>
                  <a:ext uri="{FF2B5EF4-FFF2-40B4-BE49-F238E27FC236}">
                    <a16:creationId xmlns:a16="http://schemas.microsoft.com/office/drawing/2014/main" id="{79E17F90-6EB8-4421-9597-6954C297F1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9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8" name="Rectangle 8662">
                <a:extLst>
                  <a:ext uri="{FF2B5EF4-FFF2-40B4-BE49-F238E27FC236}">
                    <a16:creationId xmlns:a16="http://schemas.microsoft.com/office/drawing/2014/main" id="{2C25ACDA-5354-4715-9F16-1519243FF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1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99" name="Rectangle 8663">
                <a:extLst>
                  <a:ext uri="{FF2B5EF4-FFF2-40B4-BE49-F238E27FC236}">
                    <a16:creationId xmlns:a16="http://schemas.microsoft.com/office/drawing/2014/main" id="{13629308-223B-4B33-AD5B-2BAC62F16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3"/>
                <a:ext cx="97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0" name="Rectangle 8664">
                <a:extLst>
                  <a:ext uri="{FF2B5EF4-FFF2-40B4-BE49-F238E27FC236}">
                    <a16:creationId xmlns:a16="http://schemas.microsoft.com/office/drawing/2014/main" id="{3A2149B8-8641-4FA5-9F14-4D39D25E0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5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1" name="Rectangle 8665">
                <a:extLst>
                  <a:ext uri="{FF2B5EF4-FFF2-40B4-BE49-F238E27FC236}">
                    <a16:creationId xmlns:a16="http://schemas.microsoft.com/office/drawing/2014/main" id="{57E7BCF1-2CEA-41D0-9475-AE87F7099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7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2" name="Rectangle 8666">
                <a:extLst>
                  <a:ext uri="{FF2B5EF4-FFF2-40B4-BE49-F238E27FC236}">
                    <a16:creationId xmlns:a16="http://schemas.microsoft.com/office/drawing/2014/main" id="{22F128D5-15D9-4887-863F-85101CB13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9"/>
                <a:ext cx="97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3" name="Rectangle 8667">
                <a:extLst>
                  <a:ext uri="{FF2B5EF4-FFF2-40B4-BE49-F238E27FC236}">
                    <a16:creationId xmlns:a16="http://schemas.microsoft.com/office/drawing/2014/main" id="{8C93608C-F715-486B-9F71-D1E1A1CC0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1"/>
                <a:ext cx="971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4" name="Rectangle 8668">
                <a:extLst>
                  <a:ext uri="{FF2B5EF4-FFF2-40B4-BE49-F238E27FC236}">
                    <a16:creationId xmlns:a16="http://schemas.microsoft.com/office/drawing/2014/main" id="{FA20855B-3301-4C5D-8959-C565D2EA9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3"/>
                <a:ext cx="97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5" name="Rectangle 8669">
                <a:extLst>
                  <a:ext uri="{FF2B5EF4-FFF2-40B4-BE49-F238E27FC236}">
                    <a16:creationId xmlns:a16="http://schemas.microsoft.com/office/drawing/2014/main" id="{952399D9-59D0-40AF-B393-D6181785A0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5"/>
                <a:ext cx="971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6" name="Rectangle 8670">
                <a:extLst>
                  <a:ext uri="{FF2B5EF4-FFF2-40B4-BE49-F238E27FC236}">
                    <a16:creationId xmlns:a16="http://schemas.microsoft.com/office/drawing/2014/main" id="{EE426769-5ED9-4783-B729-A7D69586E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7"/>
                <a:ext cx="971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7" name="Rectangle 8671">
                <a:extLst>
                  <a:ext uri="{FF2B5EF4-FFF2-40B4-BE49-F238E27FC236}">
                    <a16:creationId xmlns:a16="http://schemas.microsoft.com/office/drawing/2014/main" id="{CED4EDB0-2429-46C2-BF25-FCFE7B7A0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1"/>
                <a:ext cx="971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8" name="Rectangle 8672">
                <a:extLst>
                  <a:ext uri="{FF2B5EF4-FFF2-40B4-BE49-F238E27FC236}">
                    <a16:creationId xmlns:a16="http://schemas.microsoft.com/office/drawing/2014/main" id="{15840A7C-3424-4E8B-8098-64CCEBCEF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3"/>
                <a:ext cx="971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09" name="Rectangle 8673">
                <a:extLst>
                  <a:ext uri="{FF2B5EF4-FFF2-40B4-BE49-F238E27FC236}">
                    <a16:creationId xmlns:a16="http://schemas.microsoft.com/office/drawing/2014/main" id="{05906A2C-CACF-481B-88C1-1CD7D712C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5"/>
                <a:ext cx="971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0" name="Rectangle 8674">
                <a:extLst>
                  <a:ext uri="{FF2B5EF4-FFF2-40B4-BE49-F238E27FC236}">
                    <a16:creationId xmlns:a16="http://schemas.microsoft.com/office/drawing/2014/main" id="{804483DC-83A9-40CD-B7B7-28722363B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7"/>
                <a:ext cx="97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1" name="Rectangle 8675">
                <a:extLst>
                  <a:ext uri="{FF2B5EF4-FFF2-40B4-BE49-F238E27FC236}">
                    <a16:creationId xmlns:a16="http://schemas.microsoft.com/office/drawing/2014/main" id="{3E3EAE6D-9BEF-4FBA-961A-6D151D892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9"/>
                <a:ext cx="971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2" name="Rectangle 8676">
                <a:extLst>
                  <a:ext uri="{FF2B5EF4-FFF2-40B4-BE49-F238E27FC236}">
                    <a16:creationId xmlns:a16="http://schemas.microsoft.com/office/drawing/2014/main" id="{072CF4C4-F2C3-427F-99A6-A0A0E0698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1"/>
                <a:ext cx="971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3" name="Rectangle 8677">
                <a:extLst>
                  <a:ext uri="{FF2B5EF4-FFF2-40B4-BE49-F238E27FC236}">
                    <a16:creationId xmlns:a16="http://schemas.microsoft.com/office/drawing/2014/main" id="{4B62A3BD-2E45-4EF1-9A92-F4299508D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3"/>
                <a:ext cx="97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4" name="Rectangle 8678">
                <a:extLst>
                  <a:ext uri="{FF2B5EF4-FFF2-40B4-BE49-F238E27FC236}">
                    <a16:creationId xmlns:a16="http://schemas.microsoft.com/office/drawing/2014/main" id="{AC24DFC2-FBB1-45C6-9153-449865957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5"/>
                <a:ext cx="971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5" name="Rectangle 8679">
                <a:extLst>
                  <a:ext uri="{FF2B5EF4-FFF2-40B4-BE49-F238E27FC236}">
                    <a16:creationId xmlns:a16="http://schemas.microsoft.com/office/drawing/2014/main" id="{58AA9A64-C4C4-4249-9FD8-9A8FA5993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7"/>
                <a:ext cx="971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6" name="Rectangle 8680">
                <a:extLst>
                  <a:ext uri="{FF2B5EF4-FFF2-40B4-BE49-F238E27FC236}">
                    <a16:creationId xmlns:a16="http://schemas.microsoft.com/office/drawing/2014/main" id="{293277C8-7FBC-49C3-873D-65CE72C37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9"/>
                <a:ext cx="971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7" name="Rectangle 8681">
                <a:extLst>
                  <a:ext uri="{FF2B5EF4-FFF2-40B4-BE49-F238E27FC236}">
                    <a16:creationId xmlns:a16="http://schemas.microsoft.com/office/drawing/2014/main" id="{BF91227A-833B-401F-B04D-BC1F5EF2F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1"/>
                <a:ext cx="971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8" name="Rectangle 8682">
                <a:extLst>
                  <a:ext uri="{FF2B5EF4-FFF2-40B4-BE49-F238E27FC236}">
                    <a16:creationId xmlns:a16="http://schemas.microsoft.com/office/drawing/2014/main" id="{20ED85D6-9A9C-4177-A423-48C6A0711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3"/>
                <a:ext cx="97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19" name="Rectangle 8683">
                <a:extLst>
                  <a:ext uri="{FF2B5EF4-FFF2-40B4-BE49-F238E27FC236}">
                    <a16:creationId xmlns:a16="http://schemas.microsoft.com/office/drawing/2014/main" id="{27CC1DEB-B7BA-42B9-9CBB-3E045E3ED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5"/>
                <a:ext cx="971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0" name="Rectangle 8684">
                <a:extLst>
                  <a:ext uri="{FF2B5EF4-FFF2-40B4-BE49-F238E27FC236}">
                    <a16:creationId xmlns:a16="http://schemas.microsoft.com/office/drawing/2014/main" id="{607323D3-FEDD-413B-883C-EAEB23405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7"/>
                <a:ext cx="971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1" name="Rectangle 8685">
                <a:extLst>
                  <a:ext uri="{FF2B5EF4-FFF2-40B4-BE49-F238E27FC236}">
                    <a16:creationId xmlns:a16="http://schemas.microsoft.com/office/drawing/2014/main" id="{36F4AD20-530B-4C21-B1B3-95BC5B576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1"/>
                <a:ext cx="97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2" name="Rectangle 8686">
                <a:extLst>
                  <a:ext uri="{FF2B5EF4-FFF2-40B4-BE49-F238E27FC236}">
                    <a16:creationId xmlns:a16="http://schemas.microsoft.com/office/drawing/2014/main" id="{B1D4E4A1-B6F7-4E1A-A89B-715BD1EAE9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3"/>
                <a:ext cx="971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3" name="Rectangle 8687">
                <a:extLst>
                  <a:ext uri="{FF2B5EF4-FFF2-40B4-BE49-F238E27FC236}">
                    <a16:creationId xmlns:a16="http://schemas.microsoft.com/office/drawing/2014/main" id="{2656A60D-ED64-4F33-BB89-B6351B776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5"/>
                <a:ext cx="97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4" name="Rectangle 8688">
                <a:extLst>
                  <a:ext uri="{FF2B5EF4-FFF2-40B4-BE49-F238E27FC236}">
                    <a16:creationId xmlns:a16="http://schemas.microsoft.com/office/drawing/2014/main" id="{D285A5DD-96F3-4FA3-BBE6-F9BD01D5B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7"/>
                <a:ext cx="971" cy="1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5" name="Rectangle 8689">
                <a:extLst>
                  <a:ext uri="{FF2B5EF4-FFF2-40B4-BE49-F238E27FC236}">
                    <a16:creationId xmlns:a16="http://schemas.microsoft.com/office/drawing/2014/main" id="{913D94EF-C4D0-4A9E-B184-64225FC37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8"/>
                <a:ext cx="971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6" name="Rectangle 8690">
                <a:extLst>
                  <a:ext uri="{FF2B5EF4-FFF2-40B4-BE49-F238E27FC236}">
                    <a16:creationId xmlns:a16="http://schemas.microsoft.com/office/drawing/2014/main" id="{C417AE31-2794-429F-9D48-CB7B5153A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0"/>
                <a:ext cx="97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7" name="Rectangle 8691">
                <a:extLst>
                  <a:ext uri="{FF2B5EF4-FFF2-40B4-BE49-F238E27FC236}">
                    <a16:creationId xmlns:a16="http://schemas.microsoft.com/office/drawing/2014/main" id="{21B15A36-C7E4-4CC3-AC67-B905D06D4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2"/>
                <a:ext cx="971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8" name="Rectangle 8692">
                <a:extLst>
                  <a:ext uri="{FF2B5EF4-FFF2-40B4-BE49-F238E27FC236}">
                    <a16:creationId xmlns:a16="http://schemas.microsoft.com/office/drawing/2014/main" id="{8242395E-8D61-4EFA-A29E-B0F733A3EC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4"/>
                <a:ext cx="971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29" name="Rectangle 8693">
                <a:extLst>
                  <a:ext uri="{FF2B5EF4-FFF2-40B4-BE49-F238E27FC236}">
                    <a16:creationId xmlns:a16="http://schemas.microsoft.com/office/drawing/2014/main" id="{005F10CA-2AD4-46FF-B76F-809D16A01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6"/>
                <a:ext cx="971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0" name="Rectangle 8694">
                <a:extLst>
                  <a:ext uri="{FF2B5EF4-FFF2-40B4-BE49-F238E27FC236}">
                    <a16:creationId xmlns:a16="http://schemas.microsoft.com/office/drawing/2014/main" id="{C6655220-61CB-441C-A473-BCFC0F97A9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8"/>
                <a:ext cx="971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1" name="Rectangle 8695">
                <a:extLst>
                  <a:ext uri="{FF2B5EF4-FFF2-40B4-BE49-F238E27FC236}">
                    <a16:creationId xmlns:a16="http://schemas.microsoft.com/office/drawing/2014/main" id="{7F5FE505-9D23-48B2-BA02-20BBC929A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0"/>
                <a:ext cx="97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2" name="Rectangle 8696">
                <a:extLst>
                  <a:ext uri="{FF2B5EF4-FFF2-40B4-BE49-F238E27FC236}">
                    <a16:creationId xmlns:a16="http://schemas.microsoft.com/office/drawing/2014/main" id="{9A333609-5C04-4419-9DC2-C673E1E2E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2"/>
                <a:ext cx="971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3" name="Rectangle 8697">
                <a:extLst>
                  <a:ext uri="{FF2B5EF4-FFF2-40B4-BE49-F238E27FC236}">
                    <a16:creationId xmlns:a16="http://schemas.microsoft.com/office/drawing/2014/main" id="{E101659F-079A-46B5-9A16-2AFB96AD5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4"/>
                <a:ext cx="971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4" name="Rectangle 8698">
                <a:extLst>
                  <a:ext uri="{FF2B5EF4-FFF2-40B4-BE49-F238E27FC236}">
                    <a16:creationId xmlns:a16="http://schemas.microsoft.com/office/drawing/2014/main" id="{55B8729A-1E32-41B3-85AC-8C8113BE8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6"/>
                <a:ext cx="971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5" name="Rectangle 8699">
                <a:extLst>
                  <a:ext uri="{FF2B5EF4-FFF2-40B4-BE49-F238E27FC236}">
                    <a16:creationId xmlns:a16="http://schemas.microsoft.com/office/drawing/2014/main" id="{5B0B74F1-1FEC-4188-8848-9677050052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0"/>
                <a:ext cx="971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6" name="Rectangle 8700">
                <a:extLst>
                  <a:ext uri="{FF2B5EF4-FFF2-40B4-BE49-F238E27FC236}">
                    <a16:creationId xmlns:a16="http://schemas.microsoft.com/office/drawing/2014/main" id="{B8E392A6-CE63-44CA-92B8-36077CFD4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2"/>
                <a:ext cx="971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7" name="Rectangle 8701">
                <a:extLst>
                  <a:ext uri="{FF2B5EF4-FFF2-40B4-BE49-F238E27FC236}">
                    <a16:creationId xmlns:a16="http://schemas.microsoft.com/office/drawing/2014/main" id="{E7451C5F-7B9B-4D98-9FEE-785AA1A41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4"/>
                <a:ext cx="97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8" name="Rectangle 8702">
                <a:extLst>
                  <a:ext uri="{FF2B5EF4-FFF2-40B4-BE49-F238E27FC236}">
                    <a16:creationId xmlns:a16="http://schemas.microsoft.com/office/drawing/2014/main" id="{85C39CAC-FC53-4072-8D23-0E66186CDA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6"/>
                <a:ext cx="971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39" name="Rectangle 8703">
                <a:extLst>
                  <a:ext uri="{FF2B5EF4-FFF2-40B4-BE49-F238E27FC236}">
                    <a16:creationId xmlns:a16="http://schemas.microsoft.com/office/drawing/2014/main" id="{18DECDA0-D2D9-4CD9-9051-A7D94034EA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8"/>
                <a:ext cx="971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0" name="Rectangle 8704">
                <a:extLst>
                  <a:ext uri="{FF2B5EF4-FFF2-40B4-BE49-F238E27FC236}">
                    <a16:creationId xmlns:a16="http://schemas.microsoft.com/office/drawing/2014/main" id="{8A0A61F9-9F6B-4A42-A3D8-BCF0AB985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0"/>
                <a:ext cx="97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1" name="Rectangle 8705">
                <a:extLst>
                  <a:ext uri="{FF2B5EF4-FFF2-40B4-BE49-F238E27FC236}">
                    <a16:creationId xmlns:a16="http://schemas.microsoft.com/office/drawing/2014/main" id="{7A2FC225-7A93-4CEC-8E7A-54D342FB4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2"/>
                <a:ext cx="971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2" name="Rectangle 8706">
                <a:extLst>
                  <a:ext uri="{FF2B5EF4-FFF2-40B4-BE49-F238E27FC236}">
                    <a16:creationId xmlns:a16="http://schemas.microsoft.com/office/drawing/2014/main" id="{2B396438-F563-41B4-86D0-DA23B2234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4"/>
                <a:ext cx="97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3" name="Rectangle 8707">
                <a:extLst>
                  <a:ext uri="{FF2B5EF4-FFF2-40B4-BE49-F238E27FC236}">
                    <a16:creationId xmlns:a16="http://schemas.microsoft.com/office/drawing/2014/main" id="{06F35301-B884-4411-A0E1-93DD291D05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6"/>
                <a:ext cx="971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4" name="Rectangle 8708">
                <a:extLst>
                  <a:ext uri="{FF2B5EF4-FFF2-40B4-BE49-F238E27FC236}">
                    <a16:creationId xmlns:a16="http://schemas.microsoft.com/office/drawing/2014/main" id="{FFB311BA-8BF1-4D65-ABE1-A2EF63711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8"/>
                <a:ext cx="971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5" name="Rectangle 8709">
                <a:extLst>
                  <a:ext uri="{FF2B5EF4-FFF2-40B4-BE49-F238E27FC236}">
                    <a16:creationId xmlns:a16="http://schemas.microsoft.com/office/drawing/2014/main" id="{596E425C-DEC9-4A34-BA0F-5A0D59D0C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0"/>
                <a:ext cx="97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6" name="Rectangle 8710">
                <a:extLst>
                  <a:ext uri="{FF2B5EF4-FFF2-40B4-BE49-F238E27FC236}">
                    <a16:creationId xmlns:a16="http://schemas.microsoft.com/office/drawing/2014/main" id="{A3CB2BBA-9A61-4AD3-8ABA-3299E59DA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2"/>
                <a:ext cx="971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7" name="Rectangle 8711">
                <a:extLst>
                  <a:ext uri="{FF2B5EF4-FFF2-40B4-BE49-F238E27FC236}">
                    <a16:creationId xmlns:a16="http://schemas.microsoft.com/office/drawing/2014/main" id="{AB9C301B-1A9A-4BDF-8861-D5CBFC68B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4"/>
                <a:ext cx="97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8" name="Rectangle 8712">
                <a:extLst>
                  <a:ext uri="{FF2B5EF4-FFF2-40B4-BE49-F238E27FC236}">
                    <a16:creationId xmlns:a16="http://schemas.microsoft.com/office/drawing/2014/main" id="{855F5167-D1EE-4981-B66D-BD44EB7667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6"/>
                <a:ext cx="971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49" name="Rectangle 8713">
                <a:extLst>
                  <a:ext uri="{FF2B5EF4-FFF2-40B4-BE49-F238E27FC236}">
                    <a16:creationId xmlns:a16="http://schemas.microsoft.com/office/drawing/2014/main" id="{E59643A1-44A1-416D-82F4-F73C991CED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0"/>
                <a:ext cx="971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50" name="Rectangle 8714">
                <a:extLst>
                  <a:ext uri="{FF2B5EF4-FFF2-40B4-BE49-F238E27FC236}">
                    <a16:creationId xmlns:a16="http://schemas.microsoft.com/office/drawing/2014/main" id="{5EF2140C-0800-4F12-BBF3-23E21E89A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2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51" name="Rectangle 8715">
                <a:extLst>
                  <a:ext uri="{FF2B5EF4-FFF2-40B4-BE49-F238E27FC236}">
                    <a16:creationId xmlns:a16="http://schemas.microsoft.com/office/drawing/2014/main" id="{CEB27A25-29F0-4F10-A76C-8227AFC49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4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52" name="Rectangle 8716">
                <a:extLst>
                  <a:ext uri="{FF2B5EF4-FFF2-40B4-BE49-F238E27FC236}">
                    <a16:creationId xmlns:a16="http://schemas.microsoft.com/office/drawing/2014/main" id="{DE5AE438-3D90-464C-9F73-2AF390CAB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6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53" name="Rectangle 8717">
                <a:extLst>
                  <a:ext uri="{FF2B5EF4-FFF2-40B4-BE49-F238E27FC236}">
                    <a16:creationId xmlns:a16="http://schemas.microsoft.com/office/drawing/2014/main" id="{D9E09A01-8B6D-4041-B25F-E6521FA4A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8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854" name="Rectangle 8718">
                <a:extLst>
                  <a:ext uri="{FF2B5EF4-FFF2-40B4-BE49-F238E27FC236}">
                    <a16:creationId xmlns:a16="http://schemas.microsoft.com/office/drawing/2014/main" id="{8EE5E00F-BDCA-441D-855C-413C7CD0B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10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6716" name="Rectangle 8719">
              <a:extLst>
                <a:ext uri="{FF2B5EF4-FFF2-40B4-BE49-F238E27FC236}">
                  <a16:creationId xmlns:a16="http://schemas.microsoft.com/office/drawing/2014/main" id="{A0262810-26A4-4B2F-9E24-1DFB71FE3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2" y="1820"/>
              <a:ext cx="973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grpSp>
        <p:nvGrpSpPr>
          <p:cNvPr id="6277" name="Group 8862">
            <a:extLst>
              <a:ext uri="{FF2B5EF4-FFF2-40B4-BE49-F238E27FC236}">
                <a16:creationId xmlns:a16="http://schemas.microsoft.com/office/drawing/2014/main" id="{672B99A0-901F-41A8-99C6-DF3C6B7BA9D4}"/>
              </a:ext>
            </a:extLst>
          </p:cNvPr>
          <p:cNvGrpSpPr>
            <a:grpSpLocks/>
          </p:cNvGrpSpPr>
          <p:nvPr/>
        </p:nvGrpSpPr>
        <p:grpSpPr bwMode="auto">
          <a:xfrm>
            <a:off x="8459789" y="4235450"/>
            <a:ext cx="1851025" cy="488950"/>
            <a:chOff x="4369" y="2571"/>
            <a:chExt cx="1166" cy="308"/>
          </a:xfrm>
        </p:grpSpPr>
        <p:sp>
          <p:nvSpPr>
            <p:cNvPr id="6573" name="Rectangle 8863">
              <a:extLst>
                <a:ext uri="{FF2B5EF4-FFF2-40B4-BE49-F238E27FC236}">
                  <a16:creationId xmlns:a16="http://schemas.microsoft.com/office/drawing/2014/main" id="{3F42E203-7BA2-4B36-9211-F5DE2DA18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" y="2587"/>
              <a:ext cx="1150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6574" name="Group 8864">
              <a:extLst>
                <a:ext uri="{FF2B5EF4-FFF2-40B4-BE49-F238E27FC236}">
                  <a16:creationId xmlns:a16="http://schemas.microsoft.com/office/drawing/2014/main" id="{2E4B14A5-3CB5-4111-83C2-566CC12047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9" y="2571"/>
              <a:ext cx="1150" cy="293"/>
              <a:chOff x="4369" y="2571"/>
              <a:chExt cx="1150" cy="293"/>
            </a:xfrm>
          </p:grpSpPr>
          <p:sp>
            <p:nvSpPr>
              <p:cNvPr id="6576" name="Rectangle 8865">
                <a:extLst>
                  <a:ext uri="{FF2B5EF4-FFF2-40B4-BE49-F238E27FC236}">
                    <a16:creationId xmlns:a16="http://schemas.microsoft.com/office/drawing/2014/main" id="{2FD4D0F4-AB38-43CA-932D-0D0D846CA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71"/>
                <a:ext cx="115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77" name="Rectangle 8866">
                <a:extLst>
                  <a:ext uri="{FF2B5EF4-FFF2-40B4-BE49-F238E27FC236}">
                    <a16:creationId xmlns:a16="http://schemas.microsoft.com/office/drawing/2014/main" id="{FA1AEDA5-7A06-48EF-8D98-CF39A0096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73"/>
                <a:ext cx="115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78" name="Rectangle 8867">
                <a:extLst>
                  <a:ext uri="{FF2B5EF4-FFF2-40B4-BE49-F238E27FC236}">
                    <a16:creationId xmlns:a16="http://schemas.microsoft.com/office/drawing/2014/main" id="{C68621ED-5F53-431E-8680-327A56890A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75"/>
                <a:ext cx="115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79" name="Rectangle 8868">
                <a:extLst>
                  <a:ext uri="{FF2B5EF4-FFF2-40B4-BE49-F238E27FC236}">
                    <a16:creationId xmlns:a16="http://schemas.microsoft.com/office/drawing/2014/main" id="{3FA03048-44E2-4BBA-B6F1-BAA84CB4F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77"/>
                <a:ext cx="115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0" name="Rectangle 8869">
                <a:extLst>
                  <a:ext uri="{FF2B5EF4-FFF2-40B4-BE49-F238E27FC236}">
                    <a16:creationId xmlns:a16="http://schemas.microsoft.com/office/drawing/2014/main" id="{2B67D4CD-D7EB-4102-89DD-F39A8C838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79"/>
                <a:ext cx="115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1" name="Rectangle 8870">
                <a:extLst>
                  <a:ext uri="{FF2B5EF4-FFF2-40B4-BE49-F238E27FC236}">
                    <a16:creationId xmlns:a16="http://schemas.microsoft.com/office/drawing/2014/main" id="{94096D31-8D25-46F9-AA94-C1CDD714B5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81"/>
                <a:ext cx="115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2" name="Rectangle 8871">
                <a:extLst>
                  <a:ext uri="{FF2B5EF4-FFF2-40B4-BE49-F238E27FC236}">
                    <a16:creationId xmlns:a16="http://schemas.microsoft.com/office/drawing/2014/main" id="{2BC26C07-BDA0-4D8F-819F-4F40F624F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83"/>
                <a:ext cx="1150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3" name="Rectangle 8872">
                <a:extLst>
                  <a:ext uri="{FF2B5EF4-FFF2-40B4-BE49-F238E27FC236}">
                    <a16:creationId xmlns:a16="http://schemas.microsoft.com/office/drawing/2014/main" id="{41E39305-CE91-4EEA-A16E-007409DE3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87"/>
                <a:ext cx="1150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4" name="Rectangle 8873">
                <a:extLst>
                  <a:ext uri="{FF2B5EF4-FFF2-40B4-BE49-F238E27FC236}">
                    <a16:creationId xmlns:a16="http://schemas.microsoft.com/office/drawing/2014/main" id="{8826C7A3-4B6D-4DB0-9768-EDE768929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89"/>
                <a:ext cx="1150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5" name="Rectangle 8874">
                <a:extLst>
                  <a:ext uri="{FF2B5EF4-FFF2-40B4-BE49-F238E27FC236}">
                    <a16:creationId xmlns:a16="http://schemas.microsoft.com/office/drawing/2014/main" id="{4187803D-D7FF-456A-8167-5D8B72D4A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91"/>
                <a:ext cx="1150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6" name="Rectangle 8875">
                <a:extLst>
                  <a:ext uri="{FF2B5EF4-FFF2-40B4-BE49-F238E27FC236}">
                    <a16:creationId xmlns:a16="http://schemas.microsoft.com/office/drawing/2014/main" id="{309CC26F-4E0D-47B6-8EB1-86ACC8947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93"/>
                <a:ext cx="1150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7" name="Rectangle 8876">
                <a:extLst>
                  <a:ext uri="{FF2B5EF4-FFF2-40B4-BE49-F238E27FC236}">
                    <a16:creationId xmlns:a16="http://schemas.microsoft.com/office/drawing/2014/main" id="{4D20FA35-9103-4845-ACF3-94BAE1747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95"/>
                <a:ext cx="1150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8" name="Rectangle 8877">
                <a:extLst>
                  <a:ext uri="{FF2B5EF4-FFF2-40B4-BE49-F238E27FC236}">
                    <a16:creationId xmlns:a16="http://schemas.microsoft.com/office/drawing/2014/main" id="{2AD342AA-22E5-4C5D-87A2-ED4BF0637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97"/>
                <a:ext cx="1150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89" name="Rectangle 8878">
                <a:extLst>
                  <a:ext uri="{FF2B5EF4-FFF2-40B4-BE49-F238E27FC236}">
                    <a16:creationId xmlns:a16="http://schemas.microsoft.com/office/drawing/2014/main" id="{814482BB-A4A3-4355-9D02-3DA7B2F42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599"/>
                <a:ext cx="1150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0" name="Rectangle 8879">
                <a:extLst>
                  <a:ext uri="{FF2B5EF4-FFF2-40B4-BE49-F238E27FC236}">
                    <a16:creationId xmlns:a16="http://schemas.microsoft.com/office/drawing/2014/main" id="{8DFF7B61-DD56-47D5-B042-65C9AE612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01"/>
                <a:ext cx="1150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1" name="Rectangle 8880">
                <a:extLst>
                  <a:ext uri="{FF2B5EF4-FFF2-40B4-BE49-F238E27FC236}">
                    <a16:creationId xmlns:a16="http://schemas.microsoft.com/office/drawing/2014/main" id="{F136925C-96E8-477D-81B0-B2E89C97F9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03"/>
                <a:ext cx="1150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2" name="Rectangle 8881">
                <a:extLst>
                  <a:ext uri="{FF2B5EF4-FFF2-40B4-BE49-F238E27FC236}">
                    <a16:creationId xmlns:a16="http://schemas.microsoft.com/office/drawing/2014/main" id="{2A5CAD99-0DB1-4D57-A182-26AAC1235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05"/>
                <a:ext cx="1150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3" name="Rectangle 8882">
                <a:extLst>
                  <a:ext uri="{FF2B5EF4-FFF2-40B4-BE49-F238E27FC236}">
                    <a16:creationId xmlns:a16="http://schemas.microsoft.com/office/drawing/2014/main" id="{BE6A1731-6B34-465E-9806-32CBA92B1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07"/>
                <a:ext cx="1150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4" name="Rectangle 8883">
                <a:extLst>
                  <a:ext uri="{FF2B5EF4-FFF2-40B4-BE49-F238E27FC236}">
                    <a16:creationId xmlns:a16="http://schemas.microsoft.com/office/drawing/2014/main" id="{34A30499-A317-4D3B-B104-4FBC4914C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09"/>
                <a:ext cx="1150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5" name="Rectangle 8884">
                <a:extLst>
                  <a:ext uri="{FF2B5EF4-FFF2-40B4-BE49-F238E27FC236}">
                    <a16:creationId xmlns:a16="http://schemas.microsoft.com/office/drawing/2014/main" id="{255545EC-A3EE-465B-9884-85CEE69CB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11"/>
                <a:ext cx="1150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6" name="Rectangle 8885">
                <a:extLst>
                  <a:ext uri="{FF2B5EF4-FFF2-40B4-BE49-F238E27FC236}">
                    <a16:creationId xmlns:a16="http://schemas.microsoft.com/office/drawing/2014/main" id="{100BEB9B-4F75-4444-8FE7-91BCADBE5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13"/>
                <a:ext cx="1150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7" name="Rectangle 8886">
                <a:extLst>
                  <a:ext uri="{FF2B5EF4-FFF2-40B4-BE49-F238E27FC236}">
                    <a16:creationId xmlns:a16="http://schemas.microsoft.com/office/drawing/2014/main" id="{E797ED3D-1C53-4D17-A804-421FDB4535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17"/>
                <a:ext cx="1150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8" name="Rectangle 8887">
                <a:extLst>
                  <a:ext uri="{FF2B5EF4-FFF2-40B4-BE49-F238E27FC236}">
                    <a16:creationId xmlns:a16="http://schemas.microsoft.com/office/drawing/2014/main" id="{A6FBCA16-B27E-48AD-B624-EE46DEEB8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19"/>
                <a:ext cx="1150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99" name="Rectangle 8888">
                <a:extLst>
                  <a:ext uri="{FF2B5EF4-FFF2-40B4-BE49-F238E27FC236}">
                    <a16:creationId xmlns:a16="http://schemas.microsoft.com/office/drawing/2014/main" id="{60FF8E0E-2106-4118-94D3-79D21066F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21"/>
                <a:ext cx="1150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0" name="Rectangle 8889">
                <a:extLst>
                  <a:ext uri="{FF2B5EF4-FFF2-40B4-BE49-F238E27FC236}">
                    <a16:creationId xmlns:a16="http://schemas.microsoft.com/office/drawing/2014/main" id="{7FBDB0CB-E285-4EAF-87B4-F23029CDD6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23"/>
                <a:ext cx="1150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1" name="Rectangle 8890">
                <a:extLst>
                  <a:ext uri="{FF2B5EF4-FFF2-40B4-BE49-F238E27FC236}">
                    <a16:creationId xmlns:a16="http://schemas.microsoft.com/office/drawing/2014/main" id="{B15BB89D-FB77-42B1-916A-FA0BFA277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25"/>
                <a:ext cx="1150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2" name="Rectangle 8891">
                <a:extLst>
                  <a:ext uri="{FF2B5EF4-FFF2-40B4-BE49-F238E27FC236}">
                    <a16:creationId xmlns:a16="http://schemas.microsoft.com/office/drawing/2014/main" id="{7C268C02-6798-43F7-8E56-866330994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27"/>
                <a:ext cx="1150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3" name="Rectangle 8892">
                <a:extLst>
                  <a:ext uri="{FF2B5EF4-FFF2-40B4-BE49-F238E27FC236}">
                    <a16:creationId xmlns:a16="http://schemas.microsoft.com/office/drawing/2014/main" id="{5EB2A010-4B61-4947-A2E7-1A02ED21A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29"/>
                <a:ext cx="1150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4" name="Rectangle 8893">
                <a:extLst>
                  <a:ext uri="{FF2B5EF4-FFF2-40B4-BE49-F238E27FC236}">
                    <a16:creationId xmlns:a16="http://schemas.microsoft.com/office/drawing/2014/main" id="{5B440BFE-61DE-4E91-90EB-F45521194F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31"/>
                <a:ext cx="1150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5" name="Rectangle 8894">
                <a:extLst>
                  <a:ext uri="{FF2B5EF4-FFF2-40B4-BE49-F238E27FC236}">
                    <a16:creationId xmlns:a16="http://schemas.microsoft.com/office/drawing/2014/main" id="{DF3A5626-8610-45C5-981F-2B80C5535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33"/>
                <a:ext cx="1150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6" name="Rectangle 8895">
                <a:extLst>
                  <a:ext uri="{FF2B5EF4-FFF2-40B4-BE49-F238E27FC236}">
                    <a16:creationId xmlns:a16="http://schemas.microsoft.com/office/drawing/2014/main" id="{2C22728B-1EFE-4991-AA1E-9FC5E615A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35"/>
                <a:ext cx="1150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7" name="Rectangle 8896">
                <a:extLst>
                  <a:ext uri="{FF2B5EF4-FFF2-40B4-BE49-F238E27FC236}">
                    <a16:creationId xmlns:a16="http://schemas.microsoft.com/office/drawing/2014/main" id="{985A646D-24E1-4AED-8281-B637BEEC4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37"/>
                <a:ext cx="1150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8" name="Rectangle 8897">
                <a:extLst>
                  <a:ext uri="{FF2B5EF4-FFF2-40B4-BE49-F238E27FC236}">
                    <a16:creationId xmlns:a16="http://schemas.microsoft.com/office/drawing/2014/main" id="{0FD19E58-8071-4955-9F5E-A68295AA8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39"/>
                <a:ext cx="1150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09" name="Rectangle 8898">
                <a:extLst>
                  <a:ext uri="{FF2B5EF4-FFF2-40B4-BE49-F238E27FC236}">
                    <a16:creationId xmlns:a16="http://schemas.microsoft.com/office/drawing/2014/main" id="{9E00ED8D-4DEA-45CF-AF85-401C8675C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41"/>
                <a:ext cx="1150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0" name="Rectangle 8899">
                <a:extLst>
                  <a:ext uri="{FF2B5EF4-FFF2-40B4-BE49-F238E27FC236}">
                    <a16:creationId xmlns:a16="http://schemas.microsoft.com/office/drawing/2014/main" id="{5C6DEAC5-E2EC-4708-82BA-C6692CB42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43"/>
                <a:ext cx="1150" cy="3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1" name="Rectangle 8900">
                <a:extLst>
                  <a:ext uri="{FF2B5EF4-FFF2-40B4-BE49-F238E27FC236}">
                    <a16:creationId xmlns:a16="http://schemas.microsoft.com/office/drawing/2014/main" id="{64430A2E-F814-48B4-B9DE-75B29134AF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46"/>
                <a:ext cx="1150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2" name="Rectangle 8901">
                <a:extLst>
                  <a:ext uri="{FF2B5EF4-FFF2-40B4-BE49-F238E27FC236}">
                    <a16:creationId xmlns:a16="http://schemas.microsoft.com/office/drawing/2014/main" id="{E8174AB3-560E-4A50-AF3A-879546800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48"/>
                <a:ext cx="1150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3" name="Rectangle 8902">
                <a:extLst>
                  <a:ext uri="{FF2B5EF4-FFF2-40B4-BE49-F238E27FC236}">
                    <a16:creationId xmlns:a16="http://schemas.microsoft.com/office/drawing/2014/main" id="{5919BAC7-0437-4C96-A64A-42CDDA3652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50"/>
                <a:ext cx="1150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4" name="Rectangle 8903">
                <a:extLst>
                  <a:ext uri="{FF2B5EF4-FFF2-40B4-BE49-F238E27FC236}">
                    <a16:creationId xmlns:a16="http://schemas.microsoft.com/office/drawing/2014/main" id="{EF5639B3-789D-40B4-8066-6132D8F843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52"/>
                <a:ext cx="1150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5" name="Rectangle 8904">
                <a:extLst>
                  <a:ext uri="{FF2B5EF4-FFF2-40B4-BE49-F238E27FC236}">
                    <a16:creationId xmlns:a16="http://schemas.microsoft.com/office/drawing/2014/main" id="{916A600A-7317-40D4-85EE-305E52487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54"/>
                <a:ext cx="1150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6" name="Rectangle 8905">
                <a:extLst>
                  <a:ext uri="{FF2B5EF4-FFF2-40B4-BE49-F238E27FC236}">
                    <a16:creationId xmlns:a16="http://schemas.microsoft.com/office/drawing/2014/main" id="{8336CF3D-C539-48BB-98DB-3E23AD928F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56"/>
                <a:ext cx="1150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7" name="Rectangle 8906">
                <a:extLst>
                  <a:ext uri="{FF2B5EF4-FFF2-40B4-BE49-F238E27FC236}">
                    <a16:creationId xmlns:a16="http://schemas.microsoft.com/office/drawing/2014/main" id="{3113C3F2-8445-435F-8126-3717B68D1F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58"/>
                <a:ext cx="1150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8" name="Rectangle 8907">
                <a:extLst>
                  <a:ext uri="{FF2B5EF4-FFF2-40B4-BE49-F238E27FC236}">
                    <a16:creationId xmlns:a16="http://schemas.microsoft.com/office/drawing/2014/main" id="{DFD7667C-D51C-48C0-A373-6497F0C95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60"/>
                <a:ext cx="1150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19" name="Rectangle 8908">
                <a:extLst>
                  <a:ext uri="{FF2B5EF4-FFF2-40B4-BE49-F238E27FC236}">
                    <a16:creationId xmlns:a16="http://schemas.microsoft.com/office/drawing/2014/main" id="{3B2DE75E-85AB-4FCD-9915-F11ECCEF5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62"/>
                <a:ext cx="1150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0" name="Rectangle 8909">
                <a:extLst>
                  <a:ext uri="{FF2B5EF4-FFF2-40B4-BE49-F238E27FC236}">
                    <a16:creationId xmlns:a16="http://schemas.microsoft.com/office/drawing/2014/main" id="{32807A7F-8246-4439-A461-168DD41C1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64"/>
                <a:ext cx="1150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1" name="Rectangle 8910">
                <a:extLst>
                  <a:ext uri="{FF2B5EF4-FFF2-40B4-BE49-F238E27FC236}">
                    <a16:creationId xmlns:a16="http://schemas.microsoft.com/office/drawing/2014/main" id="{25956BAE-88A6-4ACD-80D4-FB978639F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66"/>
                <a:ext cx="1150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2" name="Rectangle 8911">
                <a:extLst>
                  <a:ext uri="{FF2B5EF4-FFF2-40B4-BE49-F238E27FC236}">
                    <a16:creationId xmlns:a16="http://schemas.microsoft.com/office/drawing/2014/main" id="{930C24CE-0526-4DCA-9033-B6F927FA5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68"/>
                <a:ext cx="1150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3" name="Rectangle 8912">
                <a:extLst>
                  <a:ext uri="{FF2B5EF4-FFF2-40B4-BE49-F238E27FC236}">
                    <a16:creationId xmlns:a16="http://schemas.microsoft.com/office/drawing/2014/main" id="{461BE0F4-4AEC-472A-A442-B79F1CC3B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70"/>
                <a:ext cx="1150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4" name="Rectangle 8913">
                <a:extLst>
                  <a:ext uri="{FF2B5EF4-FFF2-40B4-BE49-F238E27FC236}">
                    <a16:creationId xmlns:a16="http://schemas.microsoft.com/office/drawing/2014/main" id="{18C64B4F-B1A9-47C2-A34A-23A950DCE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72"/>
                <a:ext cx="1150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5" name="Rectangle 8914">
                <a:extLst>
                  <a:ext uri="{FF2B5EF4-FFF2-40B4-BE49-F238E27FC236}">
                    <a16:creationId xmlns:a16="http://schemas.microsoft.com/office/drawing/2014/main" id="{8D3D9061-EDE5-45F3-99BC-474983A9C4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76"/>
                <a:ext cx="1150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6" name="Rectangle 8915">
                <a:extLst>
                  <a:ext uri="{FF2B5EF4-FFF2-40B4-BE49-F238E27FC236}">
                    <a16:creationId xmlns:a16="http://schemas.microsoft.com/office/drawing/2014/main" id="{F6558AE4-1B70-4E91-85FF-12311B122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78"/>
                <a:ext cx="1150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7" name="Rectangle 8916">
                <a:extLst>
                  <a:ext uri="{FF2B5EF4-FFF2-40B4-BE49-F238E27FC236}">
                    <a16:creationId xmlns:a16="http://schemas.microsoft.com/office/drawing/2014/main" id="{ADD4DD9D-3BC2-48F5-90C0-40511CA6D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80"/>
                <a:ext cx="1150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8" name="Rectangle 8917">
                <a:extLst>
                  <a:ext uri="{FF2B5EF4-FFF2-40B4-BE49-F238E27FC236}">
                    <a16:creationId xmlns:a16="http://schemas.microsoft.com/office/drawing/2014/main" id="{0D35BAC2-23B4-478F-B5AA-F7B64C1B5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82"/>
                <a:ext cx="1150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29" name="Rectangle 8918">
                <a:extLst>
                  <a:ext uri="{FF2B5EF4-FFF2-40B4-BE49-F238E27FC236}">
                    <a16:creationId xmlns:a16="http://schemas.microsoft.com/office/drawing/2014/main" id="{D5DE966B-4880-4780-AB87-E41C8E9078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84"/>
                <a:ext cx="1150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0" name="Rectangle 8919">
                <a:extLst>
                  <a:ext uri="{FF2B5EF4-FFF2-40B4-BE49-F238E27FC236}">
                    <a16:creationId xmlns:a16="http://schemas.microsoft.com/office/drawing/2014/main" id="{17FAC3EA-ECE9-4AF4-9E3D-B5F93B33A2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86"/>
                <a:ext cx="1150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1" name="Rectangle 8920">
                <a:extLst>
                  <a:ext uri="{FF2B5EF4-FFF2-40B4-BE49-F238E27FC236}">
                    <a16:creationId xmlns:a16="http://schemas.microsoft.com/office/drawing/2014/main" id="{9C2570B8-FE55-4926-936A-04FE58107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88"/>
                <a:ext cx="1150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2" name="Rectangle 8921">
                <a:extLst>
                  <a:ext uri="{FF2B5EF4-FFF2-40B4-BE49-F238E27FC236}">
                    <a16:creationId xmlns:a16="http://schemas.microsoft.com/office/drawing/2014/main" id="{AC26B76E-6D0F-49ED-B0A5-9ABAD2101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90"/>
                <a:ext cx="115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3" name="Rectangle 8922">
                <a:extLst>
                  <a:ext uri="{FF2B5EF4-FFF2-40B4-BE49-F238E27FC236}">
                    <a16:creationId xmlns:a16="http://schemas.microsoft.com/office/drawing/2014/main" id="{A3963735-251F-4977-8AA4-D1AA459892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92"/>
                <a:ext cx="115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4" name="Rectangle 8923">
                <a:extLst>
                  <a:ext uri="{FF2B5EF4-FFF2-40B4-BE49-F238E27FC236}">
                    <a16:creationId xmlns:a16="http://schemas.microsoft.com/office/drawing/2014/main" id="{1FE9C622-2C48-428E-9FE8-8B4C6AD32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94"/>
                <a:ext cx="115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5" name="Rectangle 8924">
                <a:extLst>
                  <a:ext uri="{FF2B5EF4-FFF2-40B4-BE49-F238E27FC236}">
                    <a16:creationId xmlns:a16="http://schemas.microsoft.com/office/drawing/2014/main" id="{530C8CA5-6E62-4923-BE60-75A1116C0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96"/>
                <a:ext cx="115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6" name="Rectangle 8925">
                <a:extLst>
                  <a:ext uri="{FF2B5EF4-FFF2-40B4-BE49-F238E27FC236}">
                    <a16:creationId xmlns:a16="http://schemas.microsoft.com/office/drawing/2014/main" id="{CF458143-BC7D-4BFD-BE5A-A6E02464D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698"/>
                <a:ext cx="115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7" name="Rectangle 8926">
                <a:extLst>
                  <a:ext uri="{FF2B5EF4-FFF2-40B4-BE49-F238E27FC236}">
                    <a16:creationId xmlns:a16="http://schemas.microsoft.com/office/drawing/2014/main" id="{196E5327-6111-4E08-878C-CEF7E4BA86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00"/>
                <a:ext cx="115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8" name="Rectangle 8927">
                <a:extLst>
                  <a:ext uri="{FF2B5EF4-FFF2-40B4-BE49-F238E27FC236}">
                    <a16:creationId xmlns:a16="http://schemas.microsoft.com/office/drawing/2014/main" id="{6D11536E-DA5C-4F46-ADA9-D2FADE2F6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02"/>
                <a:ext cx="1150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39" name="Rectangle 8928">
                <a:extLst>
                  <a:ext uri="{FF2B5EF4-FFF2-40B4-BE49-F238E27FC236}">
                    <a16:creationId xmlns:a16="http://schemas.microsoft.com/office/drawing/2014/main" id="{6106417E-6101-4A61-BE96-93B162024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06"/>
                <a:ext cx="115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0" name="Rectangle 8929">
                <a:extLst>
                  <a:ext uri="{FF2B5EF4-FFF2-40B4-BE49-F238E27FC236}">
                    <a16:creationId xmlns:a16="http://schemas.microsoft.com/office/drawing/2014/main" id="{21F6EA6F-0D25-4172-879A-7C624CEE07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08"/>
                <a:ext cx="115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1" name="Rectangle 8930">
                <a:extLst>
                  <a:ext uri="{FF2B5EF4-FFF2-40B4-BE49-F238E27FC236}">
                    <a16:creationId xmlns:a16="http://schemas.microsoft.com/office/drawing/2014/main" id="{E564C5B5-B6DB-40DE-B267-62FF59D8DF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10"/>
                <a:ext cx="115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2" name="Rectangle 8931">
                <a:extLst>
                  <a:ext uri="{FF2B5EF4-FFF2-40B4-BE49-F238E27FC236}">
                    <a16:creationId xmlns:a16="http://schemas.microsoft.com/office/drawing/2014/main" id="{7FEDD0B9-5F72-4E56-AC58-09C6CF05C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12"/>
                <a:ext cx="115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3" name="Rectangle 8932">
                <a:extLst>
                  <a:ext uri="{FF2B5EF4-FFF2-40B4-BE49-F238E27FC236}">
                    <a16:creationId xmlns:a16="http://schemas.microsoft.com/office/drawing/2014/main" id="{2CF0FA9B-B503-4859-B864-6C827455C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14"/>
                <a:ext cx="115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4" name="Rectangle 8933">
                <a:extLst>
                  <a:ext uri="{FF2B5EF4-FFF2-40B4-BE49-F238E27FC236}">
                    <a16:creationId xmlns:a16="http://schemas.microsoft.com/office/drawing/2014/main" id="{09F3EA37-D470-44E9-B024-B156FAB69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16"/>
                <a:ext cx="1150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5" name="Rectangle 8934">
                <a:extLst>
                  <a:ext uri="{FF2B5EF4-FFF2-40B4-BE49-F238E27FC236}">
                    <a16:creationId xmlns:a16="http://schemas.microsoft.com/office/drawing/2014/main" id="{5EF1899D-423D-4CCF-851A-2F416CA4D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18"/>
                <a:ext cx="1150" cy="1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6" name="Rectangle 8935">
                <a:extLst>
                  <a:ext uri="{FF2B5EF4-FFF2-40B4-BE49-F238E27FC236}">
                    <a16:creationId xmlns:a16="http://schemas.microsoft.com/office/drawing/2014/main" id="{B0E713CA-4836-4BA6-AEA2-9594F921C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19"/>
                <a:ext cx="115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7" name="Rectangle 8936">
                <a:extLst>
                  <a:ext uri="{FF2B5EF4-FFF2-40B4-BE49-F238E27FC236}">
                    <a16:creationId xmlns:a16="http://schemas.microsoft.com/office/drawing/2014/main" id="{D56EACBD-DB19-4BFF-B048-83D7C5A1E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21"/>
                <a:ext cx="115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8" name="Rectangle 8937">
                <a:extLst>
                  <a:ext uri="{FF2B5EF4-FFF2-40B4-BE49-F238E27FC236}">
                    <a16:creationId xmlns:a16="http://schemas.microsoft.com/office/drawing/2014/main" id="{A0596C88-7939-49CF-AA05-E0C4C4348C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23"/>
                <a:ext cx="1150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49" name="Rectangle 8938">
                <a:extLst>
                  <a:ext uri="{FF2B5EF4-FFF2-40B4-BE49-F238E27FC236}">
                    <a16:creationId xmlns:a16="http://schemas.microsoft.com/office/drawing/2014/main" id="{AA8520B0-AC8A-4EB5-AE65-32F2712D9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25"/>
                <a:ext cx="115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0" name="Rectangle 8939">
                <a:extLst>
                  <a:ext uri="{FF2B5EF4-FFF2-40B4-BE49-F238E27FC236}">
                    <a16:creationId xmlns:a16="http://schemas.microsoft.com/office/drawing/2014/main" id="{14D5C252-C8EB-4391-AED4-9CCA26180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27"/>
                <a:ext cx="1150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1" name="Rectangle 8940">
                <a:extLst>
                  <a:ext uri="{FF2B5EF4-FFF2-40B4-BE49-F238E27FC236}">
                    <a16:creationId xmlns:a16="http://schemas.microsoft.com/office/drawing/2014/main" id="{03CBA862-4FB9-4730-B124-3ACF5B3DAD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29"/>
                <a:ext cx="1150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2" name="Rectangle 8941">
                <a:extLst>
                  <a:ext uri="{FF2B5EF4-FFF2-40B4-BE49-F238E27FC236}">
                    <a16:creationId xmlns:a16="http://schemas.microsoft.com/office/drawing/2014/main" id="{9D2BC817-24AA-40B3-93FD-2FA4968F6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33"/>
                <a:ext cx="115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3" name="Rectangle 8942">
                <a:extLst>
                  <a:ext uri="{FF2B5EF4-FFF2-40B4-BE49-F238E27FC236}">
                    <a16:creationId xmlns:a16="http://schemas.microsoft.com/office/drawing/2014/main" id="{B83CB2C1-15C7-4BA3-9B3D-C9C89FF76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35"/>
                <a:ext cx="1150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4" name="Rectangle 8943">
                <a:extLst>
                  <a:ext uri="{FF2B5EF4-FFF2-40B4-BE49-F238E27FC236}">
                    <a16:creationId xmlns:a16="http://schemas.microsoft.com/office/drawing/2014/main" id="{F13A5C8C-ECDD-40A5-B115-CFB6C5755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37"/>
                <a:ext cx="115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5" name="Rectangle 8944">
                <a:extLst>
                  <a:ext uri="{FF2B5EF4-FFF2-40B4-BE49-F238E27FC236}">
                    <a16:creationId xmlns:a16="http://schemas.microsoft.com/office/drawing/2014/main" id="{02A90C61-1552-4244-8E36-5F121A22C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39"/>
                <a:ext cx="1150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6" name="Rectangle 8945">
                <a:extLst>
                  <a:ext uri="{FF2B5EF4-FFF2-40B4-BE49-F238E27FC236}">
                    <a16:creationId xmlns:a16="http://schemas.microsoft.com/office/drawing/2014/main" id="{5506C5EF-6035-4BFC-9939-D2401235B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41"/>
                <a:ext cx="115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7" name="Rectangle 8946">
                <a:extLst>
                  <a:ext uri="{FF2B5EF4-FFF2-40B4-BE49-F238E27FC236}">
                    <a16:creationId xmlns:a16="http://schemas.microsoft.com/office/drawing/2014/main" id="{29EC48D1-49CB-4ABD-8F68-F72A7178C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43"/>
                <a:ext cx="1150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8" name="Rectangle 8947">
                <a:extLst>
                  <a:ext uri="{FF2B5EF4-FFF2-40B4-BE49-F238E27FC236}">
                    <a16:creationId xmlns:a16="http://schemas.microsoft.com/office/drawing/2014/main" id="{63EDD36A-FA96-49D9-9B35-82E66C6B1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45"/>
                <a:ext cx="1150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59" name="Rectangle 8948">
                <a:extLst>
                  <a:ext uri="{FF2B5EF4-FFF2-40B4-BE49-F238E27FC236}">
                    <a16:creationId xmlns:a16="http://schemas.microsoft.com/office/drawing/2014/main" id="{062B214E-1158-44B8-BFBC-AE0A162D9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47"/>
                <a:ext cx="1150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0" name="Rectangle 8949">
                <a:extLst>
                  <a:ext uri="{FF2B5EF4-FFF2-40B4-BE49-F238E27FC236}">
                    <a16:creationId xmlns:a16="http://schemas.microsoft.com/office/drawing/2014/main" id="{0FBBD62A-0405-4919-9723-64EDA3575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49"/>
                <a:ext cx="1150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1" name="Rectangle 8950">
                <a:extLst>
                  <a:ext uri="{FF2B5EF4-FFF2-40B4-BE49-F238E27FC236}">
                    <a16:creationId xmlns:a16="http://schemas.microsoft.com/office/drawing/2014/main" id="{15760F9B-5D44-43A5-ADBC-966430879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51"/>
                <a:ext cx="1150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2" name="Rectangle 8951">
                <a:extLst>
                  <a:ext uri="{FF2B5EF4-FFF2-40B4-BE49-F238E27FC236}">
                    <a16:creationId xmlns:a16="http://schemas.microsoft.com/office/drawing/2014/main" id="{70C74CFF-459D-4F7A-A76D-425707E36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53"/>
                <a:ext cx="1150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3" name="Rectangle 8952">
                <a:extLst>
                  <a:ext uri="{FF2B5EF4-FFF2-40B4-BE49-F238E27FC236}">
                    <a16:creationId xmlns:a16="http://schemas.microsoft.com/office/drawing/2014/main" id="{B6B98DEE-AF60-490F-BD81-71B01940B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55"/>
                <a:ext cx="1150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4" name="Rectangle 8953">
                <a:extLst>
                  <a:ext uri="{FF2B5EF4-FFF2-40B4-BE49-F238E27FC236}">
                    <a16:creationId xmlns:a16="http://schemas.microsoft.com/office/drawing/2014/main" id="{D36EA604-EBE3-4AA3-96E1-895C45F47E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57"/>
                <a:ext cx="1150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5" name="Rectangle 8954">
                <a:extLst>
                  <a:ext uri="{FF2B5EF4-FFF2-40B4-BE49-F238E27FC236}">
                    <a16:creationId xmlns:a16="http://schemas.microsoft.com/office/drawing/2014/main" id="{A4FD2615-BE84-43B9-A314-70C26E1DF0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59"/>
                <a:ext cx="1150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6" name="Rectangle 8955">
                <a:extLst>
                  <a:ext uri="{FF2B5EF4-FFF2-40B4-BE49-F238E27FC236}">
                    <a16:creationId xmlns:a16="http://schemas.microsoft.com/office/drawing/2014/main" id="{0A11049B-7F05-46C2-82AC-2D67F2437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63"/>
                <a:ext cx="1150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7" name="Rectangle 8956">
                <a:extLst>
                  <a:ext uri="{FF2B5EF4-FFF2-40B4-BE49-F238E27FC236}">
                    <a16:creationId xmlns:a16="http://schemas.microsoft.com/office/drawing/2014/main" id="{4F711A07-0A2D-4529-8BD2-47D6AE0B1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65"/>
                <a:ext cx="1150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8" name="Rectangle 8957">
                <a:extLst>
                  <a:ext uri="{FF2B5EF4-FFF2-40B4-BE49-F238E27FC236}">
                    <a16:creationId xmlns:a16="http://schemas.microsoft.com/office/drawing/2014/main" id="{DC64D38D-98FB-49C9-8AF3-FDE7ABFEB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67"/>
                <a:ext cx="1150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69" name="Rectangle 8958">
                <a:extLst>
                  <a:ext uri="{FF2B5EF4-FFF2-40B4-BE49-F238E27FC236}">
                    <a16:creationId xmlns:a16="http://schemas.microsoft.com/office/drawing/2014/main" id="{28DDE37D-FC71-45EC-9E0D-A7283EFF5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69"/>
                <a:ext cx="1150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0" name="Rectangle 8959">
                <a:extLst>
                  <a:ext uri="{FF2B5EF4-FFF2-40B4-BE49-F238E27FC236}">
                    <a16:creationId xmlns:a16="http://schemas.microsoft.com/office/drawing/2014/main" id="{375C5E5D-57AF-4DFD-8B67-069A4F4BB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71"/>
                <a:ext cx="1150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1" name="Rectangle 8960">
                <a:extLst>
                  <a:ext uri="{FF2B5EF4-FFF2-40B4-BE49-F238E27FC236}">
                    <a16:creationId xmlns:a16="http://schemas.microsoft.com/office/drawing/2014/main" id="{39B9200C-EA9C-4984-9EF0-9738CFDE4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73"/>
                <a:ext cx="1150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2" name="Rectangle 8961">
                <a:extLst>
                  <a:ext uri="{FF2B5EF4-FFF2-40B4-BE49-F238E27FC236}">
                    <a16:creationId xmlns:a16="http://schemas.microsoft.com/office/drawing/2014/main" id="{8E8990CB-3961-42B3-9BCA-29F54D76A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75"/>
                <a:ext cx="1150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3" name="Rectangle 8962">
                <a:extLst>
                  <a:ext uri="{FF2B5EF4-FFF2-40B4-BE49-F238E27FC236}">
                    <a16:creationId xmlns:a16="http://schemas.microsoft.com/office/drawing/2014/main" id="{4A25F070-2412-4510-887A-B2BBD6EBD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77"/>
                <a:ext cx="1150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4" name="Rectangle 8963">
                <a:extLst>
                  <a:ext uri="{FF2B5EF4-FFF2-40B4-BE49-F238E27FC236}">
                    <a16:creationId xmlns:a16="http://schemas.microsoft.com/office/drawing/2014/main" id="{C0DDA545-2351-4FCC-AA10-476A624287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79"/>
                <a:ext cx="1150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5" name="Rectangle 8964">
                <a:extLst>
                  <a:ext uri="{FF2B5EF4-FFF2-40B4-BE49-F238E27FC236}">
                    <a16:creationId xmlns:a16="http://schemas.microsoft.com/office/drawing/2014/main" id="{68F791D5-E5C9-4045-88D1-8ED1411C9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81"/>
                <a:ext cx="1150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6" name="Rectangle 8965">
                <a:extLst>
                  <a:ext uri="{FF2B5EF4-FFF2-40B4-BE49-F238E27FC236}">
                    <a16:creationId xmlns:a16="http://schemas.microsoft.com/office/drawing/2014/main" id="{73C34E2F-0D7F-4A18-ABCE-4CDD11AB6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83"/>
                <a:ext cx="1150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7" name="Rectangle 8966">
                <a:extLst>
                  <a:ext uri="{FF2B5EF4-FFF2-40B4-BE49-F238E27FC236}">
                    <a16:creationId xmlns:a16="http://schemas.microsoft.com/office/drawing/2014/main" id="{D7D12698-E73B-4389-B15C-C2C972331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85"/>
                <a:ext cx="1150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8" name="Rectangle 8967">
                <a:extLst>
                  <a:ext uri="{FF2B5EF4-FFF2-40B4-BE49-F238E27FC236}">
                    <a16:creationId xmlns:a16="http://schemas.microsoft.com/office/drawing/2014/main" id="{818BD06A-D857-425A-997E-6AB80F1F7A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87"/>
                <a:ext cx="1150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79" name="Rectangle 8968">
                <a:extLst>
                  <a:ext uri="{FF2B5EF4-FFF2-40B4-BE49-F238E27FC236}">
                    <a16:creationId xmlns:a16="http://schemas.microsoft.com/office/drawing/2014/main" id="{B21AE8AE-B4AE-4C47-AD84-95739E013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89"/>
                <a:ext cx="1150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0" name="Rectangle 8969">
                <a:extLst>
                  <a:ext uri="{FF2B5EF4-FFF2-40B4-BE49-F238E27FC236}">
                    <a16:creationId xmlns:a16="http://schemas.microsoft.com/office/drawing/2014/main" id="{F315CC5A-5F8A-42EF-BFC5-758D4E2BB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93"/>
                <a:ext cx="1150" cy="1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1" name="Rectangle 8970">
                <a:extLst>
                  <a:ext uri="{FF2B5EF4-FFF2-40B4-BE49-F238E27FC236}">
                    <a16:creationId xmlns:a16="http://schemas.microsoft.com/office/drawing/2014/main" id="{D8E31A00-DED1-46FC-B61F-870523768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94"/>
                <a:ext cx="1150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2" name="Rectangle 8971">
                <a:extLst>
                  <a:ext uri="{FF2B5EF4-FFF2-40B4-BE49-F238E27FC236}">
                    <a16:creationId xmlns:a16="http://schemas.microsoft.com/office/drawing/2014/main" id="{10B79686-4AE0-4D7E-9706-7F71ED02D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96"/>
                <a:ext cx="1150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3" name="Rectangle 8972">
                <a:extLst>
                  <a:ext uri="{FF2B5EF4-FFF2-40B4-BE49-F238E27FC236}">
                    <a16:creationId xmlns:a16="http://schemas.microsoft.com/office/drawing/2014/main" id="{622C3AE2-371D-40A7-AD84-F2603F30F8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798"/>
                <a:ext cx="1150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4" name="Rectangle 8973">
                <a:extLst>
                  <a:ext uri="{FF2B5EF4-FFF2-40B4-BE49-F238E27FC236}">
                    <a16:creationId xmlns:a16="http://schemas.microsoft.com/office/drawing/2014/main" id="{498C4F35-95B1-4552-B463-6B7925A92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00"/>
                <a:ext cx="1150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5" name="Rectangle 8974">
                <a:extLst>
                  <a:ext uri="{FF2B5EF4-FFF2-40B4-BE49-F238E27FC236}">
                    <a16:creationId xmlns:a16="http://schemas.microsoft.com/office/drawing/2014/main" id="{47D8DF21-4A63-477B-9574-CE27D6D66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02"/>
                <a:ext cx="1150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6" name="Rectangle 8975">
                <a:extLst>
                  <a:ext uri="{FF2B5EF4-FFF2-40B4-BE49-F238E27FC236}">
                    <a16:creationId xmlns:a16="http://schemas.microsoft.com/office/drawing/2014/main" id="{A8E34743-8EE0-4904-9822-465BA79AC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04"/>
                <a:ext cx="1150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7" name="Rectangle 8976">
                <a:extLst>
                  <a:ext uri="{FF2B5EF4-FFF2-40B4-BE49-F238E27FC236}">
                    <a16:creationId xmlns:a16="http://schemas.microsoft.com/office/drawing/2014/main" id="{CFA193BD-73D3-4F7A-9A68-EAAECDA74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06"/>
                <a:ext cx="1150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8" name="Rectangle 8977">
                <a:extLst>
                  <a:ext uri="{FF2B5EF4-FFF2-40B4-BE49-F238E27FC236}">
                    <a16:creationId xmlns:a16="http://schemas.microsoft.com/office/drawing/2014/main" id="{ACF8F993-D606-41E7-8A2C-0F2749E45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08"/>
                <a:ext cx="1150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89" name="Rectangle 8978">
                <a:extLst>
                  <a:ext uri="{FF2B5EF4-FFF2-40B4-BE49-F238E27FC236}">
                    <a16:creationId xmlns:a16="http://schemas.microsoft.com/office/drawing/2014/main" id="{D93EB75F-D068-4119-93FF-194142835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10"/>
                <a:ext cx="1150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0" name="Rectangle 8979">
                <a:extLst>
                  <a:ext uri="{FF2B5EF4-FFF2-40B4-BE49-F238E27FC236}">
                    <a16:creationId xmlns:a16="http://schemas.microsoft.com/office/drawing/2014/main" id="{B87EE59D-C7A8-42CA-BD05-DA94AAD953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12"/>
                <a:ext cx="1150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1" name="Rectangle 8980">
                <a:extLst>
                  <a:ext uri="{FF2B5EF4-FFF2-40B4-BE49-F238E27FC236}">
                    <a16:creationId xmlns:a16="http://schemas.microsoft.com/office/drawing/2014/main" id="{81FA3FF9-CD69-4687-8D07-7E678108D3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14"/>
                <a:ext cx="1150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2" name="Rectangle 8981">
                <a:extLst>
                  <a:ext uri="{FF2B5EF4-FFF2-40B4-BE49-F238E27FC236}">
                    <a16:creationId xmlns:a16="http://schemas.microsoft.com/office/drawing/2014/main" id="{2200EFF4-FE49-4D82-8BEA-3D4365138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16"/>
                <a:ext cx="1150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3" name="Rectangle 8982">
                <a:extLst>
                  <a:ext uri="{FF2B5EF4-FFF2-40B4-BE49-F238E27FC236}">
                    <a16:creationId xmlns:a16="http://schemas.microsoft.com/office/drawing/2014/main" id="{7B1CB6FA-597D-48B0-848D-DF4024457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18"/>
                <a:ext cx="1150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4" name="Rectangle 8983">
                <a:extLst>
                  <a:ext uri="{FF2B5EF4-FFF2-40B4-BE49-F238E27FC236}">
                    <a16:creationId xmlns:a16="http://schemas.microsoft.com/office/drawing/2014/main" id="{4DF186FE-8271-4413-AE5E-35C119F38C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22"/>
                <a:ext cx="1150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5" name="Rectangle 8984">
                <a:extLst>
                  <a:ext uri="{FF2B5EF4-FFF2-40B4-BE49-F238E27FC236}">
                    <a16:creationId xmlns:a16="http://schemas.microsoft.com/office/drawing/2014/main" id="{8AA54258-5E1D-4759-BD49-B5CBFE437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24"/>
                <a:ext cx="1150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6" name="Rectangle 8985">
                <a:extLst>
                  <a:ext uri="{FF2B5EF4-FFF2-40B4-BE49-F238E27FC236}">
                    <a16:creationId xmlns:a16="http://schemas.microsoft.com/office/drawing/2014/main" id="{EC719C4A-3300-46D2-B691-5A3DA78CA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26"/>
                <a:ext cx="1150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7" name="Rectangle 8986">
                <a:extLst>
                  <a:ext uri="{FF2B5EF4-FFF2-40B4-BE49-F238E27FC236}">
                    <a16:creationId xmlns:a16="http://schemas.microsoft.com/office/drawing/2014/main" id="{10354A7E-B501-47EE-B85E-759C975BE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28"/>
                <a:ext cx="1150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8" name="Rectangle 8987">
                <a:extLst>
                  <a:ext uri="{FF2B5EF4-FFF2-40B4-BE49-F238E27FC236}">
                    <a16:creationId xmlns:a16="http://schemas.microsoft.com/office/drawing/2014/main" id="{E04ADB93-63CC-41B8-8603-D42544595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30"/>
                <a:ext cx="1150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699" name="Rectangle 8988">
                <a:extLst>
                  <a:ext uri="{FF2B5EF4-FFF2-40B4-BE49-F238E27FC236}">
                    <a16:creationId xmlns:a16="http://schemas.microsoft.com/office/drawing/2014/main" id="{8282F91E-FB78-4F20-8E85-F07DE60BDF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32"/>
                <a:ext cx="1150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0" name="Rectangle 8989">
                <a:extLst>
                  <a:ext uri="{FF2B5EF4-FFF2-40B4-BE49-F238E27FC236}">
                    <a16:creationId xmlns:a16="http://schemas.microsoft.com/office/drawing/2014/main" id="{232F0694-AEBF-4360-82DE-8E7822A7A9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34"/>
                <a:ext cx="1150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1" name="Rectangle 8990">
                <a:extLst>
                  <a:ext uri="{FF2B5EF4-FFF2-40B4-BE49-F238E27FC236}">
                    <a16:creationId xmlns:a16="http://schemas.microsoft.com/office/drawing/2014/main" id="{F9908294-AD76-4B53-AA9C-F125DF122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36"/>
                <a:ext cx="1150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2" name="Rectangle 8991">
                <a:extLst>
                  <a:ext uri="{FF2B5EF4-FFF2-40B4-BE49-F238E27FC236}">
                    <a16:creationId xmlns:a16="http://schemas.microsoft.com/office/drawing/2014/main" id="{820FBCB6-3BCA-474E-82EA-514EE32E7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38"/>
                <a:ext cx="1150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3" name="Rectangle 8992">
                <a:extLst>
                  <a:ext uri="{FF2B5EF4-FFF2-40B4-BE49-F238E27FC236}">
                    <a16:creationId xmlns:a16="http://schemas.microsoft.com/office/drawing/2014/main" id="{94DA59A1-49DC-4F21-AA42-82D3F5DAC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40"/>
                <a:ext cx="1150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4" name="Rectangle 8993">
                <a:extLst>
                  <a:ext uri="{FF2B5EF4-FFF2-40B4-BE49-F238E27FC236}">
                    <a16:creationId xmlns:a16="http://schemas.microsoft.com/office/drawing/2014/main" id="{5363D979-7E82-41EB-B28C-B555328F4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42"/>
                <a:ext cx="1150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5" name="Rectangle 8994">
                <a:extLst>
                  <a:ext uri="{FF2B5EF4-FFF2-40B4-BE49-F238E27FC236}">
                    <a16:creationId xmlns:a16="http://schemas.microsoft.com/office/drawing/2014/main" id="{03AC10A0-0147-4D7C-8FE6-9C7320822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44"/>
                <a:ext cx="1150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6" name="Rectangle 8995">
                <a:extLst>
                  <a:ext uri="{FF2B5EF4-FFF2-40B4-BE49-F238E27FC236}">
                    <a16:creationId xmlns:a16="http://schemas.microsoft.com/office/drawing/2014/main" id="{78317896-1312-46A1-AC49-75C5B6051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46"/>
                <a:ext cx="1150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7" name="Rectangle 8996">
                <a:extLst>
                  <a:ext uri="{FF2B5EF4-FFF2-40B4-BE49-F238E27FC236}">
                    <a16:creationId xmlns:a16="http://schemas.microsoft.com/office/drawing/2014/main" id="{38989558-572F-40DC-9CFA-5AB3FE0B66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48"/>
                <a:ext cx="1150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8" name="Rectangle 8997">
                <a:extLst>
                  <a:ext uri="{FF2B5EF4-FFF2-40B4-BE49-F238E27FC236}">
                    <a16:creationId xmlns:a16="http://schemas.microsoft.com/office/drawing/2014/main" id="{720CE61C-884C-43AA-86DE-D64EC1AAD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52"/>
                <a:ext cx="1150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09" name="Rectangle 8998">
                <a:extLst>
                  <a:ext uri="{FF2B5EF4-FFF2-40B4-BE49-F238E27FC236}">
                    <a16:creationId xmlns:a16="http://schemas.microsoft.com/office/drawing/2014/main" id="{84073D4F-B39A-4E8D-A881-DC52EEFCC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54"/>
                <a:ext cx="115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10" name="Rectangle 8999">
                <a:extLst>
                  <a:ext uri="{FF2B5EF4-FFF2-40B4-BE49-F238E27FC236}">
                    <a16:creationId xmlns:a16="http://schemas.microsoft.com/office/drawing/2014/main" id="{D7574162-D67C-4575-A626-DE613D8F9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56"/>
                <a:ext cx="1150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11" name="Rectangle 9000">
                <a:extLst>
                  <a:ext uri="{FF2B5EF4-FFF2-40B4-BE49-F238E27FC236}">
                    <a16:creationId xmlns:a16="http://schemas.microsoft.com/office/drawing/2014/main" id="{B6869EEB-E41C-4BBB-8227-66DD7374E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58"/>
                <a:ext cx="115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12" name="Rectangle 9001">
                <a:extLst>
                  <a:ext uri="{FF2B5EF4-FFF2-40B4-BE49-F238E27FC236}">
                    <a16:creationId xmlns:a16="http://schemas.microsoft.com/office/drawing/2014/main" id="{F1F26D99-7D4E-4ABB-ABE8-FB1EFC33CA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60"/>
                <a:ext cx="115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713" name="Rectangle 9002">
                <a:extLst>
                  <a:ext uri="{FF2B5EF4-FFF2-40B4-BE49-F238E27FC236}">
                    <a16:creationId xmlns:a16="http://schemas.microsoft.com/office/drawing/2014/main" id="{D3CC0F2A-FF47-455F-95EB-AE7EFC5EE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862"/>
                <a:ext cx="1150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6575" name="Rectangle 9003">
              <a:extLst>
                <a:ext uri="{FF2B5EF4-FFF2-40B4-BE49-F238E27FC236}">
                  <a16:creationId xmlns:a16="http://schemas.microsoft.com/office/drawing/2014/main" id="{B3E39D51-40B3-4655-9D6A-24C778F34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2571"/>
              <a:ext cx="1152" cy="295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grpSp>
        <p:nvGrpSpPr>
          <p:cNvPr id="6278" name="Group 9004">
            <a:extLst>
              <a:ext uri="{FF2B5EF4-FFF2-40B4-BE49-F238E27FC236}">
                <a16:creationId xmlns:a16="http://schemas.microsoft.com/office/drawing/2014/main" id="{61F0FFFD-8DF6-4084-B5F2-4AD2E44CB18D}"/>
              </a:ext>
            </a:extLst>
          </p:cNvPr>
          <p:cNvGrpSpPr>
            <a:grpSpLocks/>
          </p:cNvGrpSpPr>
          <p:nvPr/>
        </p:nvGrpSpPr>
        <p:grpSpPr bwMode="auto">
          <a:xfrm>
            <a:off x="1677988" y="3625850"/>
            <a:ext cx="2082800" cy="488950"/>
            <a:chOff x="97" y="2200"/>
            <a:chExt cx="1312" cy="308"/>
          </a:xfrm>
        </p:grpSpPr>
        <p:sp>
          <p:nvSpPr>
            <p:cNvPr id="6432" name="Rectangle 9005">
              <a:extLst>
                <a:ext uri="{FF2B5EF4-FFF2-40B4-BE49-F238E27FC236}">
                  <a16:creationId xmlns:a16="http://schemas.microsoft.com/office/drawing/2014/main" id="{E1BFE6E5-2CC4-4093-9E65-2F941FED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2216"/>
              <a:ext cx="1297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6433" name="Group 9006">
              <a:extLst>
                <a:ext uri="{FF2B5EF4-FFF2-40B4-BE49-F238E27FC236}">
                  <a16:creationId xmlns:a16="http://schemas.microsoft.com/office/drawing/2014/main" id="{92BCC3F7-52C0-4BEE-8C38-43A7FF8C7D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" y="2200"/>
              <a:ext cx="1294" cy="293"/>
              <a:chOff x="97" y="2200"/>
              <a:chExt cx="1294" cy="293"/>
            </a:xfrm>
          </p:grpSpPr>
          <p:sp>
            <p:nvSpPr>
              <p:cNvPr id="6435" name="Rectangle 9007">
                <a:extLst>
                  <a:ext uri="{FF2B5EF4-FFF2-40B4-BE49-F238E27FC236}">
                    <a16:creationId xmlns:a16="http://schemas.microsoft.com/office/drawing/2014/main" id="{70229ED3-79FB-4110-A2EB-515484928E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00"/>
                <a:ext cx="1294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36" name="Rectangle 9008">
                <a:extLst>
                  <a:ext uri="{FF2B5EF4-FFF2-40B4-BE49-F238E27FC236}">
                    <a16:creationId xmlns:a16="http://schemas.microsoft.com/office/drawing/2014/main" id="{22ED65D2-8BA0-4FA5-8918-55CD4961B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02"/>
                <a:ext cx="1294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37" name="Rectangle 9009">
                <a:extLst>
                  <a:ext uri="{FF2B5EF4-FFF2-40B4-BE49-F238E27FC236}">
                    <a16:creationId xmlns:a16="http://schemas.microsoft.com/office/drawing/2014/main" id="{37E11E17-8B49-4CEF-A96F-53FE7AA18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04"/>
                <a:ext cx="1294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38" name="Rectangle 9010">
                <a:extLst>
                  <a:ext uri="{FF2B5EF4-FFF2-40B4-BE49-F238E27FC236}">
                    <a16:creationId xmlns:a16="http://schemas.microsoft.com/office/drawing/2014/main" id="{4342F4FD-D82F-4BA1-ABD3-51D8BBA7E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06"/>
                <a:ext cx="1294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39" name="Rectangle 9011">
                <a:extLst>
                  <a:ext uri="{FF2B5EF4-FFF2-40B4-BE49-F238E27FC236}">
                    <a16:creationId xmlns:a16="http://schemas.microsoft.com/office/drawing/2014/main" id="{C1908EF5-3872-446B-8B65-68B2BAD70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08"/>
                <a:ext cx="1294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0" name="Rectangle 9012">
                <a:extLst>
                  <a:ext uri="{FF2B5EF4-FFF2-40B4-BE49-F238E27FC236}">
                    <a16:creationId xmlns:a16="http://schemas.microsoft.com/office/drawing/2014/main" id="{040254FF-186B-4821-A6FD-D8486E0D9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10"/>
                <a:ext cx="1294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1" name="Rectangle 9013">
                <a:extLst>
                  <a:ext uri="{FF2B5EF4-FFF2-40B4-BE49-F238E27FC236}">
                    <a16:creationId xmlns:a16="http://schemas.microsoft.com/office/drawing/2014/main" id="{E790BE62-DB3F-43CC-8565-8716805F5F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12"/>
                <a:ext cx="1294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2" name="Rectangle 9014">
                <a:extLst>
                  <a:ext uri="{FF2B5EF4-FFF2-40B4-BE49-F238E27FC236}">
                    <a16:creationId xmlns:a16="http://schemas.microsoft.com/office/drawing/2014/main" id="{CB57FBA5-9D0C-4B85-9048-05E850171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16"/>
                <a:ext cx="1294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3" name="Rectangle 9015">
                <a:extLst>
                  <a:ext uri="{FF2B5EF4-FFF2-40B4-BE49-F238E27FC236}">
                    <a16:creationId xmlns:a16="http://schemas.microsoft.com/office/drawing/2014/main" id="{626A0D7F-B7DB-4C6A-B940-1ADC19CE3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18"/>
                <a:ext cx="1294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4" name="Rectangle 9016">
                <a:extLst>
                  <a:ext uri="{FF2B5EF4-FFF2-40B4-BE49-F238E27FC236}">
                    <a16:creationId xmlns:a16="http://schemas.microsoft.com/office/drawing/2014/main" id="{43C41560-F1B9-44F9-9B67-B40EB3E904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20"/>
                <a:ext cx="1294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5" name="Rectangle 9017">
                <a:extLst>
                  <a:ext uri="{FF2B5EF4-FFF2-40B4-BE49-F238E27FC236}">
                    <a16:creationId xmlns:a16="http://schemas.microsoft.com/office/drawing/2014/main" id="{045C239C-5225-4CE2-8411-D06BC15F3A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22"/>
                <a:ext cx="1294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6" name="Rectangle 9018">
                <a:extLst>
                  <a:ext uri="{FF2B5EF4-FFF2-40B4-BE49-F238E27FC236}">
                    <a16:creationId xmlns:a16="http://schemas.microsoft.com/office/drawing/2014/main" id="{2052995E-2ABF-4C5F-AF92-702CC7233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24"/>
                <a:ext cx="1294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7" name="Rectangle 9019">
                <a:extLst>
                  <a:ext uri="{FF2B5EF4-FFF2-40B4-BE49-F238E27FC236}">
                    <a16:creationId xmlns:a16="http://schemas.microsoft.com/office/drawing/2014/main" id="{A911090C-7A83-4431-A483-ADC20B4DE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26"/>
                <a:ext cx="1294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8" name="Rectangle 9020">
                <a:extLst>
                  <a:ext uri="{FF2B5EF4-FFF2-40B4-BE49-F238E27FC236}">
                    <a16:creationId xmlns:a16="http://schemas.microsoft.com/office/drawing/2014/main" id="{589B8867-E78A-4169-B41A-81D84FB66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28"/>
                <a:ext cx="1294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49" name="Rectangle 9021">
                <a:extLst>
                  <a:ext uri="{FF2B5EF4-FFF2-40B4-BE49-F238E27FC236}">
                    <a16:creationId xmlns:a16="http://schemas.microsoft.com/office/drawing/2014/main" id="{7B965239-9C27-4E09-9DDD-017A6CBF5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30"/>
                <a:ext cx="1294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0" name="Rectangle 9022">
                <a:extLst>
                  <a:ext uri="{FF2B5EF4-FFF2-40B4-BE49-F238E27FC236}">
                    <a16:creationId xmlns:a16="http://schemas.microsoft.com/office/drawing/2014/main" id="{9498E6E6-2E36-49FE-A489-6D90A17F5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32"/>
                <a:ext cx="1294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1" name="Rectangle 9023">
                <a:extLst>
                  <a:ext uri="{FF2B5EF4-FFF2-40B4-BE49-F238E27FC236}">
                    <a16:creationId xmlns:a16="http://schemas.microsoft.com/office/drawing/2014/main" id="{1575C684-3822-43BB-B427-F08A06111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34"/>
                <a:ext cx="1294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2" name="Rectangle 9024">
                <a:extLst>
                  <a:ext uri="{FF2B5EF4-FFF2-40B4-BE49-F238E27FC236}">
                    <a16:creationId xmlns:a16="http://schemas.microsoft.com/office/drawing/2014/main" id="{561279A6-4E4C-481A-A7FF-CF2012BDB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36"/>
                <a:ext cx="1294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3" name="Rectangle 9025">
                <a:extLst>
                  <a:ext uri="{FF2B5EF4-FFF2-40B4-BE49-F238E27FC236}">
                    <a16:creationId xmlns:a16="http://schemas.microsoft.com/office/drawing/2014/main" id="{BA3FC5B1-C564-434A-82AE-A7592DDD6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38"/>
                <a:ext cx="1294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4" name="Rectangle 9026">
                <a:extLst>
                  <a:ext uri="{FF2B5EF4-FFF2-40B4-BE49-F238E27FC236}">
                    <a16:creationId xmlns:a16="http://schemas.microsoft.com/office/drawing/2014/main" id="{8F02CAB3-3968-4877-B8CF-CF6308B5C2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40"/>
                <a:ext cx="1294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5" name="Rectangle 9027">
                <a:extLst>
                  <a:ext uri="{FF2B5EF4-FFF2-40B4-BE49-F238E27FC236}">
                    <a16:creationId xmlns:a16="http://schemas.microsoft.com/office/drawing/2014/main" id="{BB1DF31A-E4E6-410A-926C-AB648280B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42"/>
                <a:ext cx="1294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6" name="Rectangle 9028">
                <a:extLst>
                  <a:ext uri="{FF2B5EF4-FFF2-40B4-BE49-F238E27FC236}">
                    <a16:creationId xmlns:a16="http://schemas.microsoft.com/office/drawing/2014/main" id="{CF6621A8-485E-4726-BC4C-92D715BDA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46"/>
                <a:ext cx="1294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7" name="Rectangle 9029">
                <a:extLst>
                  <a:ext uri="{FF2B5EF4-FFF2-40B4-BE49-F238E27FC236}">
                    <a16:creationId xmlns:a16="http://schemas.microsoft.com/office/drawing/2014/main" id="{1556F07B-CB6F-4C7A-ACD4-12396B7C1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48"/>
                <a:ext cx="1294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8" name="Rectangle 9030">
                <a:extLst>
                  <a:ext uri="{FF2B5EF4-FFF2-40B4-BE49-F238E27FC236}">
                    <a16:creationId xmlns:a16="http://schemas.microsoft.com/office/drawing/2014/main" id="{E70AB713-450E-4159-A930-351C1F6C99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50"/>
                <a:ext cx="1294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59" name="Rectangle 9031">
                <a:extLst>
                  <a:ext uri="{FF2B5EF4-FFF2-40B4-BE49-F238E27FC236}">
                    <a16:creationId xmlns:a16="http://schemas.microsoft.com/office/drawing/2014/main" id="{8C8346FD-789D-4B7F-8D9C-6B84840C31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52"/>
                <a:ext cx="1294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0" name="Rectangle 9032">
                <a:extLst>
                  <a:ext uri="{FF2B5EF4-FFF2-40B4-BE49-F238E27FC236}">
                    <a16:creationId xmlns:a16="http://schemas.microsoft.com/office/drawing/2014/main" id="{6C15478F-7C7C-476C-88DC-D450B3D0D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54"/>
                <a:ext cx="1294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1" name="Rectangle 9033">
                <a:extLst>
                  <a:ext uri="{FF2B5EF4-FFF2-40B4-BE49-F238E27FC236}">
                    <a16:creationId xmlns:a16="http://schemas.microsoft.com/office/drawing/2014/main" id="{C4306FAC-C26E-4B78-9AB7-A5CA224BE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56"/>
                <a:ext cx="1294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2" name="Rectangle 9034">
                <a:extLst>
                  <a:ext uri="{FF2B5EF4-FFF2-40B4-BE49-F238E27FC236}">
                    <a16:creationId xmlns:a16="http://schemas.microsoft.com/office/drawing/2014/main" id="{79C2B314-61D6-4B7F-B5DA-9CC1AA4BC8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58"/>
                <a:ext cx="1294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3" name="Rectangle 9035">
                <a:extLst>
                  <a:ext uri="{FF2B5EF4-FFF2-40B4-BE49-F238E27FC236}">
                    <a16:creationId xmlns:a16="http://schemas.microsoft.com/office/drawing/2014/main" id="{1A9BC93F-84BA-460A-A994-F57486B52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60"/>
                <a:ext cx="1294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4" name="Rectangle 9036">
                <a:extLst>
                  <a:ext uri="{FF2B5EF4-FFF2-40B4-BE49-F238E27FC236}">
                    <a16:creationId xmlns:a16="http://schemas.microsoft.com/office/drawing/2014/main" id="{056689B0-9991-4FD7-B5CC-6262590E6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62"/>
                <a:ext cx="1294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5" name="Rectangle 9037">
                <a:extLst>
                  <a:ext uri="{FF2B5EF4-FFF2-40B4-BE49-F238E27FC236}">
                    <a16:creationId xmlns:a16="http://schemas.microsoft.com/office/drawing/2014/main" id="{BB08732C-20A2-4754-B5B8-BFDB2D920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64"/>
                <a:ext cx="1294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6" name="Rectangle 9038">
                <a:extLst>
                  <a:ext uri="{FF2B5EF4-FFF2-40B4-BE49-F238E27FC236}">
                    <a16:creationId xmlns:a16="http://schemas.microsoft.com/office/drawing/2014/main" id="{D7FCE6CE-971E-4B02-9DD2-3552A4BF5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66"/>
                <a:ext cx="1294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7" name="Rectangle 9039">
                <a:extLst>
                  <a:ext uri="{FF2B5EF4-FFF2-40B4-BE49-F238E27FC236}">
                    <a16:creationId xmlns:a16="http://schemas.microsoft.com/office/drawing/2014/main" id="{AB8B69CD-8C13-40DE-BD98-8348C27D2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68"/>
                <a:ext cx="1294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8" name="Rectangle 9040">
                <a:extLst>
                  <a:ext uri="{FF2B5EF4-FFF2-40B4-BE49-F238E27FC236}">
                    <a16:creationId xmlns:a16="http://schemas.microsoft.com/office/drawing/2014/main" id="{19CED791-5844-436D-A2D4-25FF25D5B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70"/>
                <a:ext cx="1294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69" name="Rectangle 9041">
                <a:extLst>
                  <a:ext uri="{FF2B5EF4-FFF2-40B4-BE49-F238E27FC236}">
                    <a16:creationId xmlns:a16="http://schemas.microsoft.com/office/drawing/2014/main" id="{2FA8D5A1-F2F2-4837-B51A-181DF413A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72"/>
                <a:ext cx="1294" cy="3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0" name="Rectangle 9042">
                <a:extLst>
                  <a:ext uri="{FF2B5EF4-FFF2-40B4-BE49-F238E27FC236}">
                    <a16:creationId xmlns:a16="http://schemas.microsoft.com/office/drawing/2014/main" id="{CDEEBAF1-C493-464B-B244-B79BC8174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75"/>
                <a:ext cx="1294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1" name="Rectangle 9043">
                <a:extLst>
                  <a:ext uri="{FF2B5EF4-FFF2-40B4-BE49-F238E27FC236}">
                    <a16:creationId xmlns:a16="http://schemas.microsoft.com/office/drawing/2014/main" id="{2666CF99-7076-4A47-A2FF-9055E4D03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77"/>
                <a:ext cx="1294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2" name="Rectangle 9044">
                <a:extLst>
                  <a:ext uri="{FF2B5EF4-FFF2-40B4-BE49-F238E27FC236}">
                    <a16:creationId xmlns:a16="http://schemas.microsoft.com/office/drawing/2014/main" id="{43DC0709-9480-4F3E-BAC5-CD32877DB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79"/>
                <a:ext cx="1294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3" name="Rectangle 9045">
                <a:extLst>
                  <a:ext uri="{FF2B5EF4-FFF2-40B4-BE49-F238E27FC236}">
                    <a16:creationId xmlns:a16="http://schemas.microsoft.com/office/drawing/2014/main" id="{58027B20-BD86-4D22-AED5-BAD5DF696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81"/>
                <a:ext cx="1294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4" name="Rectangle 9046">
                <a:extLst>
                  <a:ext uri="{FF2B5EF4-FFF2-40B4-BE49-F238E27FC236}">
                    <a16:creationId xmlns:a16="http://schemas.microsoft.com/office/drawing/2014/main" id="{AC57663F-6203-43E5-9F03-832D0CC4A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83"/>
                <a:ext cx="1294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5" name="Rectangle 9047">
                <a:extLst>
                  <a:ext uri="{FF2B5EF4-FFF2-40B4-BE49-F238E27FC236}">
                    <a16:creationId xmlns:a16="http://schemas.microsoft.com/office/drawing/2014/main" id="{36263290-7471-4801-93BF-71E4E0891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85"/>
                <a:ext cx="1294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6" name="Rectangle 9048">
                <a:extLst>
                  <a:ext uri="{FF2B5EF4-FFF2-40B4-BE49-F238E27FC236}">
                    <a16:creationId xmlns:a16="http://schemas.microsoft.com/office/drawing/2014/main" id="{9737130C-6F57-4123-A8C0-2659A8977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87"/>
                <a:ext cx="1294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7" name="Rectangle 9049">
                <a:extLst>
                  <a:ext uri="{FF2B5EF4-FFF2-40B4-BE49-F238E27FC236}">
                    <a16:creationId xmlns:a16="http://schemas.microsoft.com/office/drawing/2014/main" id="{FFFDA411-41AE-4F8F-A4B3-82A1DFC94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89"/>
                <a:ext cx="1294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8" name="Rectangle 9050">
                <a:extLst>
                  <a:ext uri="{FF2B5EF4-FFF2-40B4-BE49-F238E27FC236}">
                    <a16:creationId xmlns:a16="http://schemas.microsoft.com/office/drawing/2014/main" id="{0CBE71B8-D8E4-4195-8A5E-48DFD5245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91"/>
                <a:ext cx="1294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79" name="Rectangle 9051">
                <a:extLst>
                  <a:ext uri="{FF2B5EF4-FFF2-40B4-BE49-F238E27FC236}">
                    <a16:creationId xmlns:a16="http://schemas.microsoft.com/office/drawing/2014/main" id="{45018F10-21E2-4117-80CE-CBEDC1330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93"/>
                <a:ext cx="1294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0" name="Rectangle 9052">
                <a:extLst>
                  <a:ext uri="{FF2B5EF4-FFF2-40B4-BE49-F238E27FC236}">
                    <a16:creationId xmlns:a16="http://schemas.microsoft.com/office/drawing/2014/main" id="{68AF9B07-1F35-4BA6-B9CC-70AB76D51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95"/>
                <a:ext cx="1294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1" name="Rectangle 9053">
                <a:extLst>
                  <a:ext uri="{FF2B5EF4-FFF2-40B4-BE49-F238E27FC236}">
                    <a16:creationId xmlns:a16="http://schemas.microsoft.com/office/drawing/2014/main" id="{AF7D167B-48BC-4E5C-AE2C-BFBEE92C1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97"/>
                <a:ext cx="1294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2" name="Rectangle 9054">
                <a:extLst>
                  <a:ext uri="{FF2B5EF4-FFF2-40B4-BE49-F238E27FC236}">
                    <a16:creationId xmlns:a16="http://schemas.microsoft.com/office/drawing/2014/main" id="{B495F28E-DE8A-4FE6-836D-DEB4CFDD3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299"/>
                <a:ext cx="1294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3" name="Rectangle 9055">
                <a:extLst>
                  <a:ext uri="{FF2B5EF4-FFF2-40B4-BE49-F238E27FC236}">
                    <a16:creationId xmlns:a16="http://schemas.microsoft.com/office/drawing/2014/main" id="{E848715A-0FA3-4105-8B1E-0BF97C7A3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01"/>
                <a:ext cx="1294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4" name="Rectangle 9056">
                <a:extLst>
                  <a:ext uri="{FF2B5EF4-FFF2-40B4-BE49-F238E27FC236}">
                    <a16:creationId xmlns:a16="http://schemas.microsoft.com/office/drawing/2014/main" id="{AAFF93ED-D7BD-4E53-9CDB-FFA40503F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05"/>
                <a:ext cx="1294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5" name="Rectangle 9057">
                <a:extLst>
                  <a:ext uri="{FF2B5EF4-FFF2-40B4-BE49-F238E27FC236}">
                    <a16:creationId xmlns:a16="http://schemas.microsoft.com/office/drawing/2014/main" id="{3E5DE41C-9BF5-4C66-8076-D64E1E271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07"/>
                <a:ext cx="1294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6" name="Rectangle 9058">
                <a:extLst>
                  <a:ext uri="{FF2B5EF4-FFF2-40B4-BE49-F238E27FC236}">
                    <a16:creationId xmlns:a16="http://schemas.microsoft.com/office/drawing/2014/main" id="{54EB0945-262F-429A-9F29-3B372D2A6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09"/>
                <a:ext cx="1294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7" name="Rectangle 9059">
                <a:extLst>
                  <a:ext uri="{FF2B5EF4-FFF2-40B4-BE49-F238E27FC236}">
                    <a16:creationId xmlns:a16="http://schemas.microsoft.com/office/drawing/2014/main" id="{5374284E-0F5C-4308-BD25-7EB7FFB3F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11"/>
                <a:ext cx="1294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8" name="Rectangle 9060">
                <a:extLst>
                  <a:ext uri="{FF2B5EF4-FFF2-40B4-BE49-F238E27FC236}">
                    <a16:creationId xmlns:a16="http://schemas.microsoft.com/office/drawing/2014/main" id="{F3A6D57C-ACF4-4505-B128-72A05EA32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13"/>
                <a:ext cx="1294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89" name="Rectangle 9061">
                <a:extLst>
                  <a:ext uri="{FF2B5EF4-FFF2-40B4-BE49-F238E27FC236}">
                    <a16:creationId xmlns:a16="http://schemas.microsoft.com/office/drawing/2014/main" id="{0F9AA368-EF36-43FA-93FB-3BFA5347D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15"/>
                <a:ext cx="1294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0" name="Rectangle 9062">
                <a:extLst>
                  <a:ext uri="{FF2B5EF4-FFF2-40B4-BE49-F238E27FC236}">
                    <a16:creationId xmlns:a16="http://schemas.microsoft.com/office/drawing/2014/main" id="{6A71CC7F-5FBD-40BC-9241-B4CA13376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17"/>
                <a:ext cx="1294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1" name="Rectangle 9063">
                <a:extLst>
                  <a:ext uri="{FF2B5EF4-FFF2-40B4-BE49-F238E27FC236}">
                    <a16:creationId xmlns:a16="http://schemas.microsoft.com/office/drawing/2014/main" id="{9143CEC9-F9ED-4C82-8E3A-1B3889A30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19"/>
                <a:ext cx="1294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2" name="Rectangle 9064">
                <a:extLst>
                  <a:ext uri="{FF2B5EF4-FFF2-40B4-BE49-F238E27FC236}">
                    <a16:creationId xmlns:a16="http://schemas.microsoft.com/office/drawing/2014/main" id="{DDCE40E3-0F93-4586-85DC-8838BF31C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21"/>
                <a:ext cx="1294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3" name="Rectangle 9065">
                <a:extLst>
                  <a:ext uri="{FF2B5EF4-FFF2-40B4-BE49-F238E27FC236}">
                    <a16:creationId xmlns:a16="http://schemas.microsoft.com/office/drawing/2014/main" id="{DF907035-1613-48D6-8F48-FE7143670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23"/>
                <a:ext cx="1294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4" name="Rectangle 9066">
                <a:extLst>
                  <a:ext uri="{FF2B5EF4-FFF2-40B4-BE49-F238E27FC236}">
                    <a16:creationId xmlns:a16="http://schemas.microsoft.com/office/drawing/2014/main" id="{F42BB3FE-5DDD-45F3-8DB5-835F49D23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25"/>
                <a:ext cx="1294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5" name="Rectangle 9067">
                <a:extLst>
                  <a:ext uri="{FF2B5EF4-FFF2-40B4-BE49-F238E27FC236}">
                    <a16:creationId xmlns:a16="http://schemas.microsoft.com/office/drawing/2014/main" id="{C54092BA-30B2-4C61-9A69-08FBDB57A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27"/>
                <a:ext cx="1294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6" name="Rectangle 9068">
                <a:extLst>
                  <a:ext uri="{FF2B5EF4-FFF2-40B4-BE49-F238E27FC236}">
                    <a16:creationId xmlns:a16="http://schemas.microsoft.com/office/drawing/2014/main" id="{AC1FD822-4A20-4A5D-A277-E562B72C5E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29"/>
                <a:ext cx="1294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7" name="Rectangle 9069">
                <a:extLst>
                  <a:ext uri="{FF2B5EF4-FFF2-40B4-BE49-F238E27FC236}">
                    <a16:creationId xmlns:a16="http://schemas.microsoft.com/office/drawing/2014/main" id="{7C635F48-A928-4895-812E-AD2054B0E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31"/>
                <a:ext cx="1294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8" name="Rectangle 9070">
                <a:extLst>
                  <a:ext uri="{FF2B5EF4-FFF2-40B4-BE49-F238E27FC236}">
                    <a16:creationId xmlns:a16="http://schemas.microsoft.com/office/drawing/2014/main" id="{6B904CE1-07AA-484B-8607-4B5770808B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35"/>
                <a:ext cx="1294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99" name="Rectangle 9071">
                <a:extLst>
                  <a:ext uri="{FF2B5EF4-FFF2-40B4-BE49-F238E27FC236}">
                    <a16:creationId xmlns:a16="http://schemas.microsoft.com/office/drawing/2014/main" id="{29070087-3263-453A-B29D-2706C1755F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37"/>
                <a:ext cx="1294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0" name="Rectangle 9072">
                <a:extLst>
                  <a:ext uri="{FF2B5EF4-FFF2-40B4-BE49-F238E27FC236}">
                    <a16:creationId xmlns:a16="http://schemas.microsoft.com/office/drawing/2014/main" id="{F0A3F8B8-722C-4136-A998-836AC6A26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39"/>
                <a:ext cx="1294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1" name="Rectangle 9073">
                <a:extLst>
                  <a:ext uri="{FF2B5EF4-FFF2-40B4-BE49-F238E27FC236}">
                    <a16:creationId xmlns:a16="http://schemas.microsoft.com/office/drawing/2014/main" id="{2EE2DEA5-D2C2-48DE-B590-F76A899AC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41"/>
                <a:ext cx="1294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2" name="Rectangle 9074">
                <a:extLst>
                  <a:ext uri="{FF2B5EF4-FFF2-40B4-BE49-F238E27FC236}">
                    <a16:creationId xmlns:a16="http://schemas.microsoft.com/office/drawing/2014/main" id="{7ADEF2EA-F8DE-4967-A751-1FC65B07C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43"/>
                <a:ext cx="1294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3" name="Rectangle 9075">
                <a:extLst>
                  <a:ext uri="{FF2B5EF4-FFF2-40B4-BE49-F238E27FC236}">
                    <a16:creationId xmlns:a16="http://schemas.microsoft.com/office/drawing/2014/main" id="{8FCBA4B9-F7E1-441F-B152-336B96768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45"/>
                <a:ext cx="1294" cy="1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4" name="Rectangle 9076">
                <a:extLst>
                  <a:ext uri="{FF2B5EF4-FFF2-40B4-BE49-F238E27FC236}">
                    <a16:creationId xmlns:a16="http://schemas.microsoft.com/office/drawing/2014/main" id="{E338EDE9-36D7-4EBB-BED5-097B62345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46"/>
                <a:ext cx="1294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5" name="Rectangle 9077">
                <a:extLst>
                  <a:ext uri="{FF2B5EF4-FFF2-40B4-BE49-F238E27FC236}">
                    <a16:creationId xmlns:a16="http://schemas.microsoft.com/office/drawing/2014/main" id="{6890FFBF-2FAF-4D18-B79B-A1020C7EE1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48"/>
                <a:ext cx="1294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6" name="Rectangle 9078">
                <a:extLst>
                  <a:ext uri="{FF2B5EF4-FFF2-40B4-BE49-F238E27FC236}">
                    <a16:creationId xmlns:a16="http://schemas.microsoft.com/office/drawing/2014/main" id="{CEC5AEDF-7160-42AD-BA19-1E7871438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50"/>
                <a:ext cx="1294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7" name="Rectangle 9079">
                <a:extLst>
                  <a:ext uri="{FF2B5EF4-FFF2-40B4-BE49-F238E27FC236}">
                    <a16:creationId xmlns:a16="http://schemas.microsoft.com/office/drawing/2014/main" id="{1331C846-EE37-488D-873A-5CB147BBAA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52"/>
                <a:ext cx="1294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8" name="Rectangle 9080">
                <a:extLst>
                  <a:ext uri="{FF2B5EF4-FFF2-40B4-BE49-F238E27FC236}">
                    <a16:creationId xmlns:a16="http://schemas.microsoft.com/office/drawing/2014/main" id="{37DDD4BD-C7AC-475E-9686-90025D769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54"/>
                <a:ext cx="1294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09" name="Rectangle 9081">
                <a:extLst>
                  <a:ext uri="{FF2B5EF4-FFF2-40B4-BE49-F238E27FC236}">
                    <a16:creationId xmlns:a16="http://schemas.microsoft.com/office/drawing/2014/main" id="{A546C8D8-EE98-42D7-9A0A-31D6BE91D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56"/>
                <a:ext cx="1294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0" name="Rectangle 9082">
                <a:extLst>
                  <a:ext uri="{FF2B5EF4-FFF2-40B4-BE49-F238E27FC236}">
                    <a16:creationId xmlns:a16="http://schemas.microsoft.com/office/drawing/2014/main" id="{6F8DD92B-9435-4CF3-A2C8-173C53D7F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58"/>
                <a:ext cx="1294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1" name="Rectangle 9083">
                <a:extLst>
                  <a:ext uri="{FF2B5EF4-FFF2-40B4-BE49-F238E27FC236}">
                    <a16:creationId xmlns:a16="http://schemas.microsoft.com/office/drawing/2014/main" id="{E6E9335D-CEFB-466A-863C-01A940175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62"/>
                <a:ext cx="1294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2" name="Rectangle 9084">
                <a:extLst>
                  <a:ext uri="{FF2B5EF4-FFF2-40B4-BE49-F238E27FC236}">
                    <a16:creationId xmlns:a16="http://schemas.microsoft.com/office/drawing/2014/main" id="{0A4FCDD1-2805-4310-889A-DF063B71F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64"/>
                <a:ext cx="1294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3" name="Rectangle 9085">
                <a:extLst>
                  <a:ext uri="{FF2B5EF4-FFF2-40B4-BE49-F238E27FC236}">
                    <a16:creationId xmlns:a16="http://schemas.microsoft.com/office/drawing/2014/main" id="{FA858502-BA1D-4980-A7C9-9B620045B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66"/>
                <a:ext cx="1294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4" name="Rectangle 9086">
                <a:extLst>
                  <a:ext uri="{FF2B5EF4-FFF2-40B4-BE49-F238E27FC236}">
                    <a16:creationId xmlns:a16="http://schemas.microsoft.com/office/drawing/2014/main" id="{ECF8D0D9-F013-47F3-B597-191AA5B26D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68"/>
                <a:ext cx="1294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5" name="Rectangle 9087">
                <a:extLst>
                  <a:ext uri="{FF2B5EF4-FFF2-40B4-BE49-F238E27FC236}">
                    <a16:creationId xmlns:a16="http://schemas.microsoft.com/office/drawing/2014/main" id="{F9A3455D-621D-475B-83FE-210F6F70E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70"/>
                <a:ext cx="1294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6" name="Rectangle 9088">
                <a:extLst>
                  <a:ext uri="{FF2B5EF4-FFF2-40B4-BE49-F238E27FC236}">
                    <a16:creationId xmlns:a16="http://schemas.microsoft.com/office/drawing/2014/main" id="{3FE98AFA-610A-4F17-8D58-7142B2C95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72"/>
                <a:ext cx="1294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7" name="Rectangle 9089">
                <a:extLst>
                  <a:ext uri="{FF2B5EF4-FFF2-40B4-BE49-F238E27FC236}">
                    <a16:creationId xmlns:a16="http://schemas.microsoft.com/office/drawing/2014/main" id="{F855828A-F362-44A9-B68C-75D63C009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74"/>
                <a:ext cx="1294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8" name="Rectangle 9090">
                <a:extLst>
                  <a:ext uri="{FF2B5EF4-FFF2-40B4-BE49-F238E27FC236}">
                    <a16:creationId xmlns:a16="http://schemas.microsoft.com/office/drawing/2014/main" id="{2A892EB5-188E-42F8-9DF2-99E044CE5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76"/>
                <a:ext cx="1294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19" name="Rectangle 9091">
                <a:extLst>
                  <a:ext uri="{FF2B5EF4-FFF2-40B4-BE49-F238E27FC236}">
                    <a16:creationId xmlns:a16="http://schemas.microsoft.com/office/drawing/2014/main" id="{EE27F095-DC38-484E-855C-5D4FA3561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78"/>
                <a:ext cx="1294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0" name="Rectangle 9092">
                <a:extLst>
                  <a:ext uri="{FF2B5EF4-FFF2-40B4-BE49-F238E27FC236}">
                    <a16:creationId xmlns:a16="http://schemas.microsoft.com/office/drawing/2014/main" id="{E0ABB418-F80E-4F4F-95BF-E1CB1CF083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80"/>
                <a:ext cx="1294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1" name="Rectangle 9093">
                <a:extLst>
                  <a:ext uri="{FF2B5EF4-FFF2-40B4-BE49-F238E27FC236}">
                    <a16:creationId xmlns:a16="http://schemas.microsoft.com/office/drawing/2014/main" id="{526527FA-397B-49C2-A3ED-04168AAB9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82"/>
                <a:ext cx="1294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2" name="Rectangle 9094">
                <a:extLst>
                  <a:ext uri="{FF2B5EF4-FFF2-40B4-BE49-F238E27FC236}">
                    <a16:creationId xmlns:a16="http://schemas.microsoft.com/office/drawing/2014/main" id="{E0D1867F-6004-4B90-85B4-3F76F446A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84"/>
                <a:ext cx="1294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3" name="Rectangle 9095">
                <a:extLst>
                  <a:ext uri="{FF2B5EF4-FFF2-40B4-BE49-F238E27FC236}">
                    <a16:creationId xmlns:a16="http://schemas.microsoft.com/office/drawing/2014/main" id="{320F6CBE-3A13-42EC-BC78-B2416EA38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86"/>
                <a:ext cx="1294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4" name="Rectangle 9096">
                <a:extLst>
                  <a:ext uri="{FF2B5EF4-FFF2-40B4-BE49-F238E27FC236}">
                    <a16:creationId xmlns:a16="http://schemas.microsoft.com/office/drawing/2014/main" id="{F27B201F-9375-41F8-9166-4C4B2C56C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88"/>
                <a:ext cx="1294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5" name="Rectangle 9097">
                <a:extLst>
                  <a:ext uri="{FF2B5EF4-FFF2-40B4-BE49-F238E27FC236}">
                    <a16:creationId xmlns:a16="http://schemas.microsoft.com/office/drawing/2014/main" id="{9F698F90-C75D-4E99-AEF5-DA1208193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92"/>
                <a:ext cx="1294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6" name="Rectangle 9098">
                <a:extLst>
                  <a:ext uri="{FF2B5EF4-FFF2-40B4-BE49-F238E27FC236}">
                    <a16:creationId xmlns:a16="http://schemas.microsoft.com/office/drawing/2014/main" id="{B9BEEF19-C64C-4C25-AC18-710B473BE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94"/>
                <a:ext cx="1294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7" name="Rectangle 9099">
                <a:extLst>
                  <a:ext uri="{FF2B5EF4-FFF2-40B4-BE49-F238E27FC236}">
                    <a16:creationId xmlns:a16="http://schemas.microsoft.com/office/drawing/2014/main" id="{01477178-1F74-4CD1-86D6-3746BC2759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96"/>
                <a:ext cx="1294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8" name="Rectangle 9100">
                <a:extLst>
                  <a:ext uri="{FF2B5EF4-FFF2-40B4-BE49-F238E27FC236}">
                    <a16:creationId xmlns:a16="http://schemas.microsoft.com/office/drawing/2014/main" id="{73F764B9-CF53-4A0A-9DBD-93E0FFEA1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398"/>
                <a:ext cx="1294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29" name="Rectangle 9101">
                <a:extLst>
                  <a:ext uri="{FF2B5EF4-FFF2-40B4-BE49-F238E27FC236}">
                    <a16:creationId xmlns:a16="http://schemas.microsoft.com/office/drawing/2014/main" id="{F460F8E8-1C2C-412D-8B73-270EEBCE1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00"/>
                <a:ext cx="1294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0" name="Rectangle 9102">
                <a:extLst>
                  <a:ext uri="{FF2B5EF4-FFF2-40B4-BE49-F238E27FC236}">
                    <a16:creationId xmlns:a16="http://schemas.microsoft.com/office/drawing/2014/main" id="{3FF5CA28-8A1F-4C47-B449-EDD8C6B6AD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02"/>
                <a:ext cx="1294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1" name="Rectangle 9103">
                <a:extLst>
                  <a:ext uri="{FF2B5EF4-FFF2-40B4-BE49-F238E27FC236}">
                    <a16:creationId xmlns:a16="http://schemas.microsoft.com/office/drawing/2014/main" id="{13F8CE87-B0BE-4A26-82F5-8C9175AFD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04"/>
                <a:ext cx="1294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2" name="Rectangle 9104">
                <a:extLst>
                  <a:ext uri="{FF2B5EF4-FFF2-40B4-BE49-F238E27FC236}">
                    <a16:creationId xmlns:a16="http://schemas.microsoft.com/office/drawing/2014/main" id="{43268F69-3161-4A15-AD1E-1EE11B70C0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06"/>
                <a:ext cx="1294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3" name="Rectangle 9105">
                <a:extLst>
                  <a:ext uri="{FF2B5EF4-FFF2-40B4-BE49-F238E27FC236}">
                    <a16:creationId xmlns:a16="http://schemas.microsoft.com/office/drawing/2014/main" id="{6244BF89-E68E-405A-9D78-27D892CF7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08"/>
                <a:ext cx="1294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4" name="Rectangle 9106">
                <a:extLst>
                  <a:ext uri="{FF2B5EF4-FFF2-40B4-BE49-F238E27FC236}">
                    <a16:creationId xmlns:a16="http://schemas.microsoft.com/office/drawing/2014/main" id="{6BA65DBF-8FE0-4DA3-A913-A4BB7E722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10"/>
                <a:ext cx="1294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5" name="Rectangle 9107">
                <a:extLst>
                  <a:ext uri="{FF2B5EF4-FFF2-40B4-BE49-F238E27FC236}">
                    <a16:creationId xmlns:a16="http://schemas.microsoft.com/office/drawing/2014/main" id="{5689D1E7-60F6-4FF6-83F2-5A526AC5D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12"/>
                <a:ext cx="1294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6" name="Rectangle 9108">
                <a:extLst>
                  <a:ext uri="{FF2B5EF4-FFF2-40B4-BE49-F238E27FC236}">
                    <a16:creationId xmlns:a16="http://schemas.microsoft.com/office/drawing/2014/main" id="{FA17649E-8E65-40BC-A094-54FF7C30E0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14"/>
                <a:ext cx="1294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7" name="Rectangle 9109">
                <a:extLst>
                  <a:ext uri="{FF2B5EF4-FFF2-40B4-BE49-F238E27FC236}">
                    <a16:creationId xmlns:a16="http://schemas.microsoft.com/office/drawing/2014/main" id="{F7437E5C-A16B-4247-A458-3D8E64743E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16"/>
                <a:ext cx="1294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8" name="Rectangle 9110">
                <a:extLst>
                  <a:ext uri="{FF2B5EF4-FFF2-40B4-BE49-F238E27FC236}">
                    <a16:creationId xmlns:a16="http://schemas.microsoft.com/office/drawing/2014/main" id="{22B986EA-5040-4780-9184-FBD985983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18"/>
                <a:ext cx="1294" cy="3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39" name="Rectangle 9111">
                <a:extLst>
                  <a:ext uri="{FF2B5EF4-FFF2-40B4-BE49-F238E27FC236}">
                    <a16:creationId xmlns:a16="http://schemas.microsoft.com/office/drawing/2014/main" id="{F780658E-5D16-4CCA-A921-3B7524883B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21"/>
                <a:ext cx="1294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0" name="Rectangle 9112">
                <a:extLst>
                  <a:ext uri="{FF2B5EF4-FFF2-40B4-BE49-F238E27FC236}">
                    <a16:creationId xmlns:a16="http://schemas.microsoft.com/office/drawing/2014/main" id="{42C8D05A-F5EE-4182-95ED-605E38707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23"/>
                <a:ext cx="1294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1" name="Rectangle 9113">
                <a:extLst>
                  <a:ext uri="{FF2B5EF4-FFF2-40B4-BE49-F238E27FC236}">
                    <a16:creationId xmlns:a16="http://schemas.microsoft.com/office/drawing/2014/main" id="{CF15DA65-C6AB-48A8-8EC0-7B095B8AA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25"/>
                <a:ext cx="1294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2" name="Rectangle 9114">
                <a:extLst>
                  <a:ext uri="{FF2B5EF4-FFF2-40B4-BE49-F238E27FC236}">
                    <a16:creationId xmlns:a16="http://schemas.microsoft.com/office/drawing/2014/main" id="{F5A8E7B6-CD52-4A57-959D-DC9D99472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27"/>
                <a:ext cx="1294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3" name="Rectangle 9115">
                <a:extLst>
                  <a:ext uri="{FF2B5EF4-FFF2-40B4-BE49-F238E27FC236}">
                    <a16:creationId xmlns:a16="http://schemas.microsoft.com/office/drawing/2014/main" id="{0D499587-E61C-4EB2-AC87-CE85FDE42F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29"/>
                <a:ext cx="1294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4" name="Rectangle 9116">
                <a:extLst>
                  <a:ext uri="{FF2B5EF4-FFF2-40B4-BE49-F238E27FC236}">
                    <a16:creationId xmlns:a16="http://schemas.microsoft.com/office/drawing/2014/main" id="{3C468E27-E716-4CFE-B31F-713638F11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31"/>
                <a:ext cx="1294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5" name="Rectangle 9117">
                <a:extLst>
                  <a:ext uri="{FF2B5EF4-FFF2-40B4-BE49-F238E27FC236}">
                    <a16:creationId xmlns:a16="http://schemas.microsoft.com/office/drawing/2014/main" id="{7F0DC28A-F5FE-4506-A1B9-F7D339767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33"/>
                <a:ext cx="1294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6" name="Rectangle 9118">
                <a:extLst>
                  <a:ext uri="{FF2B5EF4-FFF2-40B4-BE49-F238E27FC236}">
                    <a16:creationId xmlns:a16="http://schemas.microsoft.com/office/drawing/2014/main" id="{A5BDCE7F-323B-44BB-B7EC-1DF414857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35"/>
                <a:ext cx="1294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7" name="Rectangle 9119">
                <a:extLst>
                  <a:ext uri="{FF2B5EF4-FFF2-40B4-BE49-F238E27FC236}">
                    <a16:creationId xmlns:a16="http://schemas.microsoft.com/office/drawing/2014/main" id="{2AA52003-8BA6-4B01-A29E-60CC5D4FD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37"/>
                <a:ext cx="1294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8" name="Rectangle 9120">
                <a:extLst>
                  <a:ext uri="{FF2B5EF4-FFF2-40B4-BE49-F238E27FC236}">
                    <a16:creationId xmlns:a16="http://schemas.microsoft.com/office/drawing/2014/main" id="{EB6BFA04-7415-4A2B-8964-C33EBDD1F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39"/>
                <a:ext cx="1294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49" name="Rectangle 9121">
                <a:extLst>
                  <a:ext uri="{FF2B5EF4-FFF2-40B4-BE49-F238E27FC236}">
                    <a16:creationId xmlns:a16="http://schemas.microsoft.com/office/drawing/2014/main" id="{AA0A2743-897D-4C63-AECD-220FB7056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41"/>
                <a:ext cx="1294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0" name="Rectangle 9122">
                <a:extLst>
                  <a:ext uri="{FF2B5EF4-FFF2-40B4-BE49-F238E27FC236}">
                    <a16:creationId xmlns:a16="http://schemas.microsoft.com/office/drawing/2014/main" id="{9125F041-DF7A-4929-AD78-2700883BE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43"/>
                <a:ext cx="1294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1" name="Rectangle 9123">
                <a:extLst>
                  <a:ext uri="{FF2B5EF4-FFF2-40B4-BE49-F238E27FC236}">
                    <a16:creationId xmlns:a16="http://schemas.microsoft.com/office/drawing/2014/main" id="{F77E4F0E-9445-4712-AEAA-4F503B305B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45"/>
                <a:ext cx="1294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2" name="Rectangle 9124">
                <a:extLst>
                  <a:ext uri="{FF2B5EF4-FFF2-40B4-BE49-F238E27FC236}">
                    <a16:creationId xmlns:a16="http://schemas.microsoft.com/office/drawing/2014/main" id="{708DDDDB-8CB8-42A2-95E2-463202931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47"/>
                <a:ext cx="1294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3" name="Rectangle 9125">
                <a:extLst>
                  <a:ext uri="{FF2B5EF4-FFF2-40B4-BE49-F238E27FC236}">
                    <a16:creationId xmlns:a16="http://schemas.microsoft.com/office/drawing/2014/main" id="{2A29A616-8ADF-4C73-B2DC-BFBF3A600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51"/>
                <a:ext cx="1294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4" name="Rectangle 9126">
                <a:extLst>
                  <a:ext uri="{FF2B5EF4-FFF2-40B4-BE49-F238E27FC236}">
                    <a16:creationId xmlns:a16="http://schemas.microsoft.com/office/drawing/2014/main" id="{2E6E2583-5480-4A00-A382-25B559286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53"/>
                <a:ext cx="1294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5" name="Rectangle 9127">
                <a:extLst>
                  <a:ext uri="{FF2B5EF4-FFF2-40B4-BE49-F238E27FC236}">
                    <a16:creationId xmlns:a16="http://schemas.microsoft.com/office/drawing/2014/main" id="{CADFF6B1-A8C0-47BE-AD59-5785C7772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55"/>
                <a:ext cx="1294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6" name="Rectangle 9128">
                <a:extLst>
                  <a:ext uri="{FF2B5EF4-FFF2-40B4-BE49-F238E27FC236}">
                    <a16:creationId xmlns:a16="http://schemas.microsoft.com/office/drawing/2014/main" id="{A066B7FB-C91C-4440-8F94-D948A693B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57"/>
                <a:ext cx="1294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7" name="Rectangle 9129">
                <a:extLst>
                  <a:ext uri="{FF2B5EF4-FFF2-40B4-BE49-F238E27FC236}">
                    <a16:creationId xmlns:a16="http://schemas.microsoft.com/office/drawing/2014/main" id="{42CEA601-841C-4F98-9F41-C5D2FE88C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59"/>
                <a:ext cx="1294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8" name="Rectangle 9130">
                <a:extLst>
                  <a:ext uri="{FF2B5EF4-FFF2-40B4-BE49-F238E27FC236}">
                    <a16:creationId xmlns:a16="http://schemas.microsoft.com/office/drawing/2014/main" id="{4726356B-890D-48DD-975C-E57E8ED89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61"/>
                <a:ext cx="1294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59" name="Rectangle 9131">
                <a:extLst>
                  <a:ext uri="{FF2B5EF4-FFF2-40B4-BE49-F238E27FC236}">
                    <a16:creationId xmlns:a16="http://schemas.microsoft.com/office/drawing/2014/main" id="{C9552254-91E8-4224-8B85-27D9C26B1E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63"/>
                <a:ext cx="1294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0" name="Rectangle 9132">
                <a:extLst>
                  <a:ext uri="{FF2B5EF4-FFF2-40B4-BE49-F238E27FC236}">
                    <a16:creationId xmlns:a16="http://schemas.microsoft.com/office/drawing/2014/main" id="{1D3BA934-D99B-4A7A-ACE5-132714CF6B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65"/>
                <a:ext cx="1294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1" name="Rectangle 9133">
                <a:extLst>
                  <a:ext uri="{FF2B5EF4-FFF2-40B4-BE49-F238E27FC236}">
                    <a16:creationId xmlns:a16="http://schemas.microsoft.com/office/drawing/2014/main" id="{2B91F1FE-B326-4EB2-B679-6C669E201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67"/>
                <a:ext cx="1294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2" name="Rectangle 9134">
                <a:extLst>
                  <a:ext uri="{FF2B5EF4-FFF2-40B4-BE49-F238E27FC236}">
                    <a16:creationId xmlns:a16="http://schemas.microsoft.com/office/drawing/2014/main" id="{3D8B8C4D-250D-48AD-ADBF-20212D483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69"/>
                <a:ext cx="1294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3" name="Rectangle 9135">
                <a:extLst>
                  <a:ext uri="{FF2B5EF4-FFF2-40B4-BE49-F238E27FC236}">
                    <a16:creationId xmlns:a16="http://schemas.microsoft.com/office/drawing/2014/main" id="{D18DAF12-9F1B-4DDA-90CE-6FBA9F0F3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71"/>
                <a:ext cx="1294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4" name="Rectangle 9136">
                <a:extLst>
                  <a:ext uri="{FF2B5EF4-FFF2-40B4-BE49-F238E27FC236}">
                    <a16:creationId xmlns:a16="http://schemas.microsoft.com/office/drawing/2014/main" id="{6806458F-D2BE-4E56-A1CE-D47E162B3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73"/>
                <a:ext cx="1294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5" name="Rectangle 9137">
                <a:extLst>
                  <a:ext uri="{FF2B5EF4-FFF2-40B4-BE49-F238E27FC236}">
                    <a16:creationId xmlns:a16="http://schemas.microsoft.com/office/drawing/2014/main" id="{E762258E-57E6-4B26-9471-CFDC28482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75"/>
                <a:ext cx="1294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6" name="Rectangle 9138">
                <a:extLst>
                  <a:ext uri="{FF2B5EF4-FFF2-40B4-BE49-F238E27FC236}">
                    <a16:creationId xmlns:a16="http://schemas.microsoft.com/office/drawing/2014/main" id="{F9EEC2B1-0726-41BC-B662-B88BE81DB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77"/>
                <a:ext cx="1294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7" name="Rectangle 9139">
                <a:extLst>
                  <a:ext uri="{FF2B5EF4-FFF2-40B4-BE49-F238E27FC236}">
                    <a16:creationId xmlns:a16="http://schemas.microsoft.com/office/drawing/2014/main" id="{7D8D48FD-91B5-4817-B986-7951BC6A2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81"/>
                <a:ext cx="1294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8" name="Rectangle 9140">
                <a:extLst>
                  <a:ext uri="{FF2B5EF4-FFF2-40B4-BE49-F238E27FC236}">
                    <a16:creationId xmlns:a16="http://schemas.microsoft.com/office/drawing/2014/main" id="{659373C1-846C-4298-9DF6-986A4DF3A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83"/>
                <a:ext cx="1294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69" name="Rectangle 9141">
                <a:extLst>
                  <a:ext uri="{FF2B5EF4-FFF2-40B4-BE49-F238E27FC236}">
                    <a16:creationId xmlns:a16="http://schemas.microsoft.com/office/drawing/2014/main" id="{208CF314-30BD-4B2E-A001-E5F2D4E59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85"/>
                <a:ext cx="1294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70" name="Rectangle 9142">
                <a:extLst>
                  <a:ext uri="{FF2B5EF4-FFF2-40B4-BE49-F238E27FC236}">
                    <a16:creationId xmlns:a16="http://schemas.microsoft.com/office/drawing/2014/main" id="{B8A17BFA-68A1-4941-8296-3B2684B50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87"/>
                <a:ext cx="1294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71" name="Rectangle 9143">
                <a:extLst>
                  <a:ext uri="{FF2B5EF4-FFF2-40B4-BE49-F238E27FC236}">
                    <a16:creationId xmlns:a16="http://schemas.microsoft.com/office/drawing/2014/main" id="{706F2AD6-C223-4168-96A4-0C138D5E8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89"/>
                <a:ext cx="1294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572" name="Rectangle 9144">
                <a:extLst>
                  <a:ext uri="{FF2B5EF4-FFF2-40B4-BE49-F238E27FC236}">
                    <a16:creationId xmlns:a16="http://schemas.microsoft.com/office/drawing/2014/main" id="{A421E572-7899-452C-8AC6-DE6F5DAFA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" y="2491"/>
                <a:ext cx="1294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6434" name="Rectangle 9145">
              <a:extLst>
                <a:ext uri="{FF2B5EF4-FFF2-40B4-BE49-F238E27FC236}">
                  <a16:creationId xmlns:a16="http://schemas.microsoft.com/office/drawing/2014/main" id="{0849D42E-E671-4F4A-8480-66A3AE1E9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" y="2200"/>
              <a:ext cx="1296" cy="295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grpSp>
        <p:nvGrpSpPr>
          <p:cNvPr id="6279" name="Group 9147">
            <a:extLst>
              <a:ext uri="{FF2B5EF4-FFF2-40B4-BE49-F238E27FC236}">
                <a16:creationId xmlns:a16="http://schemas.microsoft.com/office/drawing/2014/main" id="{8B2EC787-6D3F-4651-B7A5-FD4B9890B981}"/>
              </a:ext>
            </a:extLst>
          </p:cNvPr>
          <p:cNvGrpSpPr>
            <a:grpSpLocks/>
          </p:cNvGrpSpPr>
          <p:nvPr/>
        </p:nvGrpSpPr>
        <p:grpSpPr bwMode="auto">
          <a:xfrm>
            <a:off x="8610600" y="3581401"/>
            <a:ext cx="2057400" cy="487363"/>
            <a:chOff x="4582" y="1820"/>
            <a:chExt cx="987" cy="307"/>
          </a:xfrm>
        </p:grpSpPr>
        <p:sp>
          <p:nvSpPr>
            <p:cNvPr id="6291" name="Rectangle 9148">
              <a:extLst>
                <a:ext uri="{FF2B5EF4-FFF2-40B4-BE49-F238E27FC236}">
                  <a16:creationId xmlns:a16="http://schemas.microsoft.com/office/drawing/2014/main" id="{D3D26DB0-B740-44C6-A69C-C0D5D86E3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835"/>
              <a:ext cx="971" cy="29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grpSp>
          <p:nvGrpSpPr>
            <p:cNvPr id="6292" name="Group 9149">
              <a:extLst>
                <a:ext uri="{FF2B5EF4-FFF2-40B4-BE49-F238E27FC236}">
                  <a16:creationId xmlns:a16="http://schemas.microsoft.com/office/drawing/2014/main" id="{1660F536-42D3-4E43-9E9F-60F96F0662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2" y="1820"/>
              <a:ext cx="971" cy="292"/>
              <a:chOff x="4582" y="1820"/>
              <a:chExt cx="971" cy="292"/>
            </a:xfrm>
          </p:grpSpPr>
          <p:sp>
            <p:nvSpPr>
              <p:cNvPr id="6294" name="Rectangle 9150">
                <a:extLst>
                  <a:ext uri="{FF2B5EF4-FFF2-40B4-BE49-F238E27FC236}">
                    <a16:creationId xmlns:a16="http://schemas.microsoft.com/office/drawing/2014/main" id="{018A5E2F-69A2-4CB2-9C75-FF51F99A6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0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295" name="Rectangle 9151">
                <a:extLst>
                  <a:ext uri="{FF2B5EF4-FFF2-40B4-BE49-F238E27FC236}">
                    <a16:creationId xmlns:a16="http://schemas.microsoft.com/office/drawing/2014/main" id="{A4B7CFFE-4161-4A7A-957D-221EFE3D53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2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296" name="Rectangle 9152">
                <a:extLst>
                  <a:ext uri="{FF2B5EF4-FFF2-40B4-BE49-F238E27FC236}">
                    <a16:creationId xmlns:a16="http://schemas.microsoft.com/office/drawing/2014/main" id="{FF4C44E1-632F-4DCA-BE7A-4329C80FD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4"/>
                <a:ext cx="971" cy="1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297" name="Rectangle 9153">
                <a:extLst>
                  <a:ext uri="{FF2B5EF4-FFF2-40B4-BE49-F238E27FC236}">
                    <a16:creationId xmlns:a16="http://schemas.microsoft.com/office/drawing/2014/main" id="{494E1F2C-EE63-4443-A6AF-956B3000F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5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298" name="Rectangle 9154">
                <a:extLst>
                  <a:ext uri="{FF2B5EF4-FFF2-40B4-BE49-F238E27FC236}">
                    <a16:creationId xmlns:a16="http://schemas.microsoft.com/office/drawing/2014/main" id="{E1D369D3-D01A-439C-9DD0-6D744F76C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7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299" name="Rectangle 9155">
                <a:extLst>
                  <a:ext uri="{FF2B5EF4-FFF2-40B4-BE49-F238E27FC236}">
                    <a16:creationId xmlns:a16="http://schemas.microsoft.com/office/drawing/2014/main" id="{C8C59861-8AC0-4D43-9CAE-569E4BDD1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29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0" name="Rectangle 9156">
                <a:extLst>
                  <a:ext uri="{FF2B5EF4-FFF2-40B4-BE49-F238E27FC236}">
                    <a16:creationId xmlns:a16="http://schemas.microsoft.com/office/drawing/2014/main" id="{196E0C73-71C3-4F8F-B068-190FD88C2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1"/>
                <a:ext cx="971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1" name="Rectangle 9157">
                <a:extLst>
                  <a:ext uri="{FF2B5EF4-FFF2-40B4-BE49-F238E27FC236}">
                    <a16:creationId xmlns:a16="http://schemas.microsoft.com/office/drawing/2014/main" id="{9902F29D-1D6D-46E9-BD0A-D7A58E945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5"/>
                <a:ext cx="97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2" name="Rectangle 9158">
                <a:extLst>
                  <a:ext uri="{FF2B5EF4-FFF2-40B4-BE49-F238E27FC236}">
                    <a16:creationId xmlns:a16="http://schemas.microsoft.com/office/drawing/2014/main" id="{7EB79B77-E9CC-4415-88D0-E74D7211F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7"/>
                <a:ext cx="971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3" name="Rectangle 9159">
                <a:extLst>
                  <a:ext uri="{FF2B5EF4-FFF2-40B4-BE49-F238E27FC236}">
                    <a16:creationId xmlns:a16="http://schemas.microsoft.com/office/drawing/2014/main" id="{C10B309C-3008-4DD0-9E33-C50205EBC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39"/>
                <a:ext cx="97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4" name="Rectangle 9160">
                <a:extLst>
                  <a:ext uri="{FF2B5EF4-FFF2-40B4-BE49-F238E27FC236}">
                    <a16:creationId xmlns:a16="http://schemas.microsoft.com/office/drawing/2014/main" id="{CA9CCADD-8424-47CD-A714-9290F4CF6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1"/>
                <a:ext cx="971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5" name="Rectangle 9161">
                <a:extLst>
                  <a:ext uri="{FF2B5EF4-FFF2-40B4-BE49-F238E27FC236}">
                    <a16:creationId xmlns:a16="http://schemas.microsoft.com/office/drawing/2014/main" id="{4AEB3E09-9033-41D6-AB66-E0506256E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3"/>
                <a:ext cx="971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6" name="Rectangle 9162">
                <a:extLst>
                  <a:ext uri="{FF2B5EF4-FFF2-40B4-BE49-F238E27FC236}">
                    <a16:creationId xmlns:a16="http://schemas.microsoft.com/office/drawing/2014/main" id="{7D7A2100-A342-4A08-81C6-A2D46ED6A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5"/>
                <a:ext cx="97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7" name="Rectangle 9163">
                <a:extLst>
                  <a:ext uri="{FF2B5EF4-FFF2-40B4-BE49-F238E27FC236}">
                    <a16:creationId xmlns:a16="http://schemas.microsoft.com/office/drawing/2014/main" id="{09C1F3B5-C76A-4371-BBE4-F80088495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7"/>
                <a:ext cx="971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8" name="Rectangle 9164">
                <a:extLst>
                  <a:ext uri="{FF2B5EF4-FFF2-40B4-BE49-F238E27FC236}">
                    <a16:creationId xmlns:a16="http://schemas.microsoft.com/office/drawing/2014/main" id="{2A1BF8E5-0866-4EE7-9DA2-63FB704D4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49"/>
                <a:ext cx="97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09" name="Rectangle 9165">
                <a:extLst>
                  <a:ext uri="{FF2B5EF4-FFF2-40B4-BE49-F238E27FC236}">
                    <a16:creationId xmlns:a16="http://schemas.microsoft.com/office/drawing/2014/main" id="{7BF39FA2-7482-44D2-8CCE-ECF57328F3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1"/>
                <a:ext cx="971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0" name="Rectangle 9166">
                <a:extLst>
                  <a:ext uri="{FF2B5EF4-FFF2-40B4-BE49-F238E27FC236}">
                    <a16:creationId xmlns:a16="http://schemas.microsoft.com/office/drawing/2014/main" id="{289CA21B-80DB-49B9-8715-4361B6555F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3"/>
                <a:ext cx="971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1" name="Rectangle 9167">
                <a:extLst>
                  <a:ext uri="{FF2B5EF4-FFF2-40B4-BE49-F238E27FC236}">
                    <a16:creationId xmlns:a16="http://schemas.microsoft.com/office/drawing/2014/main" id="{0AB32839-3ED3-4595-98F7-5A23A027E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5"/>
                <a:ext cx="97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2" name="Rectangle 9168">
                <a:extLst>
                  <a:ext uri="{FF2B5EF4-FFF2-40B4-BE49-F238E27FC236}">
                    <a16:creationId xmlns:a16="http://schemas.microsoft.com/office/drawing/2014/main" id="{474EA80B-BB56-4323-83AF-0E844FA22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7"/>
                <a:ext cx="971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3" name="Rectangle 9169">
                <a:extLst>
                  <a:ext uri="{FF2B5EF4-FFF2-40B4-BE49-F238E27FC236}">
                    <a16:creationId xmlns:a16="http://schemas.microsoft.com/office/drawing/2014/main" id="{12D294E0-58CB-40D8-A7CC-E07F44E45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59"/>
                <a:ext cx="971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4" name="Rectangle 9170">
                <a:extLst>
                  <a:ext uri="{FF2B5EF4-FFF2-40B4-BE49-F238E27FC236}">
                    <a16:creationId xmlns:a16="http://schemas.microsoft.com/office/drawing/2014/main" id="{0BC79165-3EF1-4448-B23D-224202F9A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1"/>
                <a:ext cx="971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5" name="Rectangle 9171">
                <a:extLst>
                  <a:ext uri="{FF2B5EF4-FFF2-40B4-BE49-F238E27FC236}">
                    <a16:creationId xmlns:a16="http://schemas.microsoft.com/office/drawing/2014/main" id="{A357CB63-5CDE-4D61-8526-EEC862E3B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5"/>
                <a:ext cx="971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6" name="Rectangle 9172">
                <a:extLst>
                  <a:ext uri="{FF2B5EF4-FFF2-40B4-BE49-F238E27FC236}">
                    <a16:creationId xmlns:a16="http://schemas.microsoft.com/office/drawing/2014/main" id="{3E18FA14-F313-4004-905C-D34845C26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7"/>
                <a:ext cx="971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7" name="Rectangle 9173">
                <a:extLst>
                  <a:ext uri="{FF2B5EF4-FFF2-40B4-BE49-F238E27FC236}">
                    <a16:creationId xmlns:a16="http://schemas.microsoft.com/office/drawing/2014/main" id="{C7E0419A-F62E-4194-AEAF-3F72F56FD8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69"/>
                <a:ext cx="97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8" name="Rectangle 9174">
                <a:extLst>
                  <a:ext uri="{FF2B5EF4-FFF2-40B4-BE49-F238E27FC236}">
                    <a16:creationId xmlns:a16="http://schemas.microsoft.com/office/drawing/2014/main" id="{989403F0-BE44-427C-BAA8-A41708142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1"/>
                <a:ext cx="971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19" name="Rectangle 9175">
                <a:extLst>
                  <a:ext uri="{FF2B5EF4-FFF2-40B4-BE49-F238E27FC236}">
                    <a16:creationId xmlns:a16="http://schemas.microsoft.com/office/drawing/2014/main" id="{B019A29B-7BFC-4B9B-9A69-8B49DBC847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3"/>
                <a:ext cx="971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0" name="Rectangle 9176">
                <a:extLst>
                  <a:ext uri="{FF2B5EF4-FFF2-40B4-BE49-F238E27FC236}">
                    <a16:creationId xmlns:a16="http://schemas.microsoft.com/office/drawing/2014/main" id="{4C4E808E-89B3-4CAF-B12F-644B73C61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5"/>
                <a:ext cx="971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1" name="Rectangle 9177">
                <a:extLst>
                  <a:ext uri="{FF2B5EF4-FFF2-40B4-BE49-F238E27FC236}">
                    <a16:creationId xmlns:a16="http://schemas.microsoft.com/office/drawing/2014/main" id="{1621AA17-4506-42C6-86E3-FC470535E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7"/>
                <a:ext cx="971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2" name="Rectangle 9178">
                <a:extLst>
                  <a:ext uri="{FF2B5EF4-FFF2-40B4-BE49-F238E27FC236}">
                    <a16:creationId xmlns:a16="http://schemas.microsoft.com/office/drawing/2014/main" id="{B08E5A5D-E2BA-4A06-852C-63C06EF590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79"/>
                <a:ext cx="97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3" name="Rectangle 9179">
                <a:extLst>
                  <a:ext uri="{FF2B5EF4-FFF2-40B4-BE49-F238E27FC236}">
                    <a16:creationId xmlns:a16="http://schemas.microsoft.com/office/drawing/2014/main" id="{4AAC4E33-CB87-4DFA-92F3-0A605BB48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1"/>
                <a:ext cx="971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4" name="Rectangle 9180">
                <a:extLst>
                  <a:ext uri="{FF2B5EF4-FFF2-40B4-BE49-F238E27FC236}">
                    <a16:creationId xmlns:a16="http://schemas.microsoft.com/office/drawing/2014/main" id="{A1C3BDE7-FB15-459B-A745-D1C115F5B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3"/>
                <a:ext cx="971" cy="2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5" name="Rectangle 9181">
                <a:extLst>
                  <a:ext uri="{FF2B5EF4-FFF2-40B4-BE49-F238E27FC236}">
                    <a16:creationId xmlns:a16="http://schemas.microsoft.com/office/drawing/2014/main" id="{F6914BC0-836A-4BC7-AA41-44367C1570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5"/>
                <a:ext cx="97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6" name="Rectangle 9182">
                <a:extLst>
                  <a:ext uri="{FF2B5EF4-FFF2-40B4-BE49-F238E27FC236}">
                    <a16:creationId xmlns:a16="http://schemas.microsoft.com/office/drawing/2014/main" id="{BEBA6A1C-25FC-4802-BBDD-F80525B5B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7"/>
                <a:ext cx="971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7" name="Rectangle 9183">
                <a:extLst>
                  <a:ext uri="{FF2B5EF4-FFF2-40B4-BE49-F238E27FC236}">
                    <a16:creationId xmlns:a16="http://schemas.microsoft.com/office/drawing/2014/main" id="{9C4AB901-39F7-442A-A52D-39B465757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89"/>
                <a:ext cx="97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8" name="Rectangle 9184">
                <a:extLst>
                  <a:ext uri="{FF2B5EF4-FFF2-40B4-BE49-F238E27FC236}">
                    <a16:creationId xmlns:a16="http://schemas.microsoft.com/office/drawing/2014/main" id="{6627DD18-35AC-4A4B-B439-7E529097D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1"/>
                <a:ext cx="971" cy="4"/>
              </a:xfrm>
              <a:prstGeom prst="rect">
                <a:avLst/>
              </a:prstGeom>
              <a:solidFill>
                <a:srgbClr val="BE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29" name="Rectangle 9185">
                <a:extLst>
                  <a:ext uri="{FF2B5EF4-FFF2-40B4-BE49-F238E27FC236}">
                    <a16:creationId xmlns:a16="http://schemas.microsoft.com/office/drawing/2014/main" id="{4DB4C9C8-2FE8-4DA7-BB82-9B3788A15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5"/>
                <a:ext cx="971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0" name="Rectangle 9186">
                <a:extLst>
                  <a:ext uri="{FF2B5EF4-FFF2-40B4-BE49-F238E27FC236}">
                    <a16:creationId xmlns:a16="http://schemas.microsoft.com/office/drawing/2014/main" id="{2EAFF16C-6CE7-4942-96E5-590FAE4F4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7"/>
                <a:ext cx="97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1" name="Rectangle 9187">
                <a:extLst>
                  <a:ext uri="{FF2B5EF4-FFF2-40B4-BE49-F238E27FC236}">
                    <a16:creationId xmlns:a16="http://schemas.microsoft.com/office/drawing/2014/main" id="{88D7AD88-D053-4636-A024-DB4D2B88F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899"/>
                <a:ext cx="971" cy="1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2" name="Rectangle 9188">
                <a:extLst>
                  <a:ext uri="{FF2B5EF4-FFF2-40B4-BE49-F238E27FC236}">
                    <a16:creationId xmlns:a16="http://schemas.microsoft.com/office/drawing/2014/main" id="{9749C0A6-2A4E-4EB0-A134-91EE3D9FE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0"/>
                <a:ext cx="971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3" name="Rectangle 9189">
                <a:extLst>
                  <a:ext uri="{FF2B5EF4-FFF2-40B4-BE49-F238E27FC236}">
                    <a16:creationId xmlns:a16="http://schemas.microsoft.com/office/drawing/2014/main" id="{B468B28C-0B9C-4BB8-935C-F6EEAF24F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2"/>
                <a:ext cx="971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4" name="Rectangle 9190">
                <a:extLst>
                  <a:ext uri="{FF2B5EF4-FFF2-40B4-BE49-F238E27FC236}">
                    <a16:creationId xmlns:a16="http://schemas.microsoft.com/office/drawing/2014/main" id="{35091AB9-C665-4F28-95DA-AADA63F8F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4"/>
                <a:ext cx="971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5" name="Rectangle 9191">
                <a:extLst>
                  <a:ext uri="{FF2B5EF4-FFF2-40B4-BE49-F238E27FC236}">
                    <a16:creationId xmlns:a16="http://schemas.microsoft.com/office/drawing/2014/main" id="{C98EC041-A402-4EB7-B280-B9B086245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6"/>
                <a:ext cx="97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6" name="Rectangle 9192">
                <a:extLst>
                  <a:ext uri="{FF2B5EF4-FFF2-40B4-BE49-F238E27FC236}">
                    <a16:creationId xmlns:a16="http://schemas.microsoft.com/office/drawing/2014/main" id="{F3CCE08D-5DA4-4F55-A7A1-EE94A79B0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08"/>
                <a:ext cx="971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7" name="Rectangle 9193">
                <a:extLst>
                  <a:ext uri="{FF2B5EF4-FFF2-40B4-BE49-F238E27FC236}">
                    <a16:creationId xmlns:a16="http://schemas.microsoft.com/office/drawing/2014/main" id="{2649D448-CB27-4A53-BDC0-1D6FB74EE3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0"/>
                <a:ext cx="971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8" name="Rectangle 9194">
                <a:extLst>
                  <a:ext uri="{FF2B5EF4-FFF2-40B4-BE49-F238E27FC236}">
                    <a16:creationId xmlns:a16="http://schemas.microsoft.com/office/drawing/2014/main" id="{24BDFE66-029D-4C20-A008-E080734D7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2"/>
                <a:ext cx="97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39" name="Rectangle 9195">
                <a:extLst>
                  <a:ext uri="{FF2B5EF4-FFF2-40B4-BE49-F238E27FC236}">
                    <a16:creationId xmlns:a16="http://schemas.microsoft.com/office/drawing/2014/main" id="{6EA4743C-540F-42B8-AD27-241A6DE18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4"/>
                <a:ext cx="971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0" name="Rectangle 9196">
                <a:extLst>
                  <a:ext uri="{FF2B5EF4-FFF2-40B4-BE49-F238E27FC236}">
                    <a16:creationId xmlns:a16="http://schemas.microsoft.com/office/drawing/2014/main" id="{9AC21952-4E71-4E29-9E95-686165E2A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6"/>
                <a:ext cx="971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1" name="Rectangle 9197">
                <a:extLst>
                  <a:ext uri="{FF2B5EF4-FFF2-40B4-BE49-F238E27FC236}">
                    <a16:creationId xmlns:a16="http://schemas.microsoft.com/office/drawing/2014/main" id="{F3BE6BC6-6C8F-415B-80CE-B3C0A459C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18"/>
                <a:ext cx="971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2" name="Rectangle 9198">
                <a:extLst>
                  <a:ext uri="{FF2B5EF4-FFF2-40B4-BE49-F238E27FC236}">
                    <a16:creationId xmlns:a16="http://schemas.microsoft.com/office/drawing/2014/main" id="{20FE0D17-2E7C-48FB-B83A-EC66D4F3C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0"/>
                <a:ext cx="971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3" name="Rectangle 9199">
                <a:extLst>
                  <a:ext uri="{FF2B5EF4-FFF2-40B4-BE49-F238E27FC236}">
                    <a16:creationId xmlns:a16="http://schemas.microsoft.com/office/drawing/2014/main" id="{5F0EB556-DFCB-4D62-9CAF-7C8D47B03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4"/>
                <a:ext cx="971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4" name="Rectangle 9200">
                <a:extLst>
                  <a:ext uri="{FF2B5EF4-FFF2-40B4-BE49-F238E27FC236}">
                    <a16:creationId xmlns:a16="http://schemas.microsoft.com/office/drawing/2014/main" id="{8CFAD1D1-97EE-43DC-A3BA-A783E2560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6"/>
                <a:ext cx="97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5" name="Rectangle 9201">
                <a:extLst>
                  <a:ext uri="{FF2B5EF4-FFF2-40B4-BE49-F238E27FC236}">
                    <a16:creationId xmlns:a16="http://schemas.microsoft.com/office/drawing/2014/main" id="{CA863EFA-F304-4BA5-BA2B-53C35F0A1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28"/>
                <a:ext cx="971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6" name="Rectangle 9202">
                <a:extLst>
                  <a:ext uri="{FF2B5EF4-FFF2-40B4-BE49-F238E27FC236}">
                    <a16:creationId xmlns:a16="http://schemas.microsoft.com/office/drawing/2014/main" id="{5F162DE0-50CB-4C18-A583-B5120448A4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0"/>
                <a:ext cx="97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7" name="Rectangle 9203">
                <a:extLst>
                  <a:ext uri="{FF2B5EF4-FFF2-40B4-BE49-F238E27FC236}">
                    <a16:creationId xmlns:a16="http://schemas.microsoft.com/office/drawing/2014/main" id="{98301906-4F89-4CD4-A324-9075BE625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2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8" name="Rectangle 9204">
                <a:extLst>
                  <a:ext uri="{FF2B5EF4-FFF2-40B4-BE49-F238E27FC236}">
                    <a16:creationId xmlns:a16="http://schemas.microsoft.com/office/drawing/2014/main" id="{F6D31B9D-9E67-4D6D-A3AA-6D844E99B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4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49" name="Rectangle 9205">
                <a:extLst>
                  <a:ext uri="{FF2B5EF4-FFF2-40B4-BE49-F238E27FC236}">
                    <a16:creationId xmlns:a16="http://schemas.microsoft.com/office/drawing/2014/main" id="{2E80D50A-AEAC-4BCC-ACD9-E5CC00927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6"/>
                <a:ext cx="97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0" name="Rectangle 9206">
                <a:extLst>
                  <a:ext uri="{FF2B5EF4-FFF2-40B4-BE49-F238E27FC236}">
                    <a16:creationId xmlns:a16="http://schemas.microsoft.com/office/drawing/2014/main" id="{FD3F692A-5DE8-455C-9CF7-8B8054265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38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1" name="Rectangle 9207">
                <a:extLst>
                  <a:ext uri="{FF2B5EF4-FFF2-40B4-BE49-F238E27FC236}">
                    <a16:creationId xmlns:a16="http://schemas.microsoft.com/office/drawing/2014/main" id="{51F5B6D7-0F67-4034-9D3D-3868CA22C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0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2" name="Rectangle 9208">
                <a:extLst>
                  <a:ext uri="{FF2B5EF4-FFF2-40B4-BE49-F238E27FC236}">
                    <a16:creationId xmlns:a16="http://schemas.microsoft.com/office/drawing/2014/main" id="{3DF4FDBC-9A60-47FB-9CA2-E87A1C339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2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3" name="Rectangle 9209">
                <a:extLst>
                  <a:ext uri="{FF2B5EF4-FFF2-40B4-BE49-F238E27FC236}">
                    <a16:creationId xmlns:a16="http://schemas.microsoft.com/office/drawing/2014/main" id="{56B661F4-746D-495A-AEB6-8CD5B88C3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4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4" name="Rectangle 9210">
                <a:extLst>
                  <a:ext uri="{FF2B5EF4-FFF2-40B4-BE49-F238E27FC236}">
                    <a16:creationId xmlns:a16="http://schemas.microsoft.com/office/drawing/2014/main" id="{0C3208A0-1F32-419F-84EC-D717D8B046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6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5" name="Rectangle 9211">
                <a:extLst>
                  <a:ext uri="{FF2B5EF4-FFF2-40B4-BE49-F238E27FC236}">
                    <a16:creationId xmlns:a16="http://schemas.microsoft.com/office/drawing/2014/main" id="{3C673A30-ED31-4472-9890-155ECFD46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48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6" name="Rectangle 9212">
                <a:extLst>
                  <a:ext uri="{FF2B5EF4-FFF2-40B4-BE49-F238E27FC236}">
                    <a16:creationId xmlns:a16="http://schemas.microsoft.com/office/drawing/2014/main" id="{C22B067F-19DF-4B93-A5D9-64C7EFADB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0"/>
                <a:ext cx="97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7" name="Rectangle 9213">
                <a:extLst>
                  <a:ext uri="{FF2B5EF4-FFF2-40B4-BE49-F238E27FC236}">
                    <a16:creationId xmlns:a16="http://schemas.microsoft.com/office/drawing/2014/main" id="{A4CD4746-CE59-4815-87BD-A7A4C1152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4"/>
                <a:ext cx="97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8" name="Rectangle 9214">
                <a:extLst>
                  <a:ext uri="{FF2B5EF4-FFF2-40B4-BE49-F238E27FC236}">
                    <a16:creationId xmlns:a16="http://schemas.microsoft.com/office/drawing/2014/main" id="{0ABC200B-3CE5-4288-A0FA-42BC45678D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6"/>
                <a:ext cx="97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59" name="Rectangle 9215">
                <a:extLst>
                  <a:ext uri="{FF2B5EF4-FFF2-40B4-BE49-F238E27FC236}">
                    <a16:creationId xmlns:a16="http://schemas.microsoft.com/office/drawing/2014/main" id="{0BA53892-6264-4656-85DF-B69EA9FDC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58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0" name="Rectangle 9216">
                <a:extLst>
                  <a:ext uri="{FF2B5EF4-FFF2-40B4-BE49-F238E27FC236}">
                    <a16:creationId xmlns:a16="http://schemas.microsoft.com/office/drawing/2014/main" id="{F75BAEB0-45DF-48FF-B311-846BF72EF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0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1" name="Rectangle 9217">
                <a:extLst>
                  <a:ext uri="{FF2B5EF4-FFF2-40B4-BE49-F238E27FC236}">
                    <a16:creationId xmlns:a16="http://schemas.microsoft.com/office/drawing/2014/main" id="{3D069FED-3FD4-4B61-A1EB-88858FAE6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2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2" name="Rectangle 9218">
                <a:extLst>
                  <a:ext uri="{FF2B5EF4-FFF2-40B4-BE49-F238E27FC236}">
                    <a16:creationId xmlns:a16="http://schemas.microsoft.com/office/drawing/2014/main" id="{CF875CD6-7F01-434B-82DB-49E0F6DA2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4"/>
                <a:ext cx="971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3" name="Rectangle 9219">
                <a:extLst>
                  <a:ext uri="{FF2B5EF4-FFF2-40B4-BE49-F238E27FC236}">
                    <a16:creationId xmlns:a16="http://schemas.microsoft.com/office/drawing/2014/main" id="{B5CB35D3-50A3-48F8-900E-70501A3DC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6"/>
                <a:ext cx="971" cy="2"/>
              </a:xfrm>
              <a:prstGeom prst="rect">
                <a:avLst/>
              </a:prstGeom>
              <a:solidFill>
                <a:srgbClr val="DDE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4" name="Rectangle 9220">
                <a:extLst>
                  <a:ext uri="{FF2B5EF4-FFF2-40B4-BE49-F238E27FC236}">
                    <a16:creationId xmlns:a16="http://schemas.microsoft.com/office/drawing/2014/main" id="{A8BB930A-CCDA-42B7-8F2F-28B3DA1B5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68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5" name="Rectangle 9221">
                <a:extLst>
                  <a:ext uri="{FF2B5EF4-FFF2-40B4-BE49-F238E27FC236}">
                    <a16:creationId xmlns:a16="http://schemas.microsoft.com/office/drawing/2014/main" id="{BA8F8A65-2E0D-4BB0-B0D1-CE380F877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0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6" name="Rectangle 9222">
                <a:extLst>
                  <a:ext uri="{FF2B5EF4-FFF2-40B4-BE49-F238E27FC236}">
                    <a16:creationId xmlns:a16="http://schemas.microsoft.com/office/drawing/2014/main" id="{48CBD48F-40D2-415E-8B3B-1E82DF24A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2"/>
                <a:ext cx="971" cy="2"/>
              </a:xfrm>
              <a:prstGeom prst="rect">
                <a:avLst/>
              </a:prstGeom>
              <a:solidFill>
                <a:srgbClr val="DC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7" name="Rectangle 9223">
                <a:extLst>
                  <a:ext uri="{FF2B5EF4-FFF2-40B4-BE49-F238E27FC236}">
                    <a16:creationId xmlns:a16="http://schemas.microsoft.com/office/drawing/2014/main" id="{62C1204C-4E09-49D9-9910-5253279D4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4"/>
                <a:ext cx="971" cy="1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8" name="Rectangle 9224">
                <a:extLst>
                  <a:ext uri="{FF2B5EF4-FFF2-40B4-BE49-F238E27FC236}">
                    <a16:creationId xmlns:a16="http://schemas.microsoft.com/office/drawing/2014/main" id="{CFC9FEC0-2C90-4218-ABF7-8474B81C9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5"/>
                <a:ext cx="971" cy="2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69" name="Rectangle 9225">
                <a:extLst>
                  <a:ext uri="{FF2B5EF4-FFF2-40B4-BE49-F238E27FC236}">
                    <a16:creationId xmlns:a16="http://schemas.microsoft.com/office/drawing/2014/main" id="{39189814-6A95-49C2-B88B-1FCED1EEE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77"/>
                <a:ext cx="971" cy="4"/>
              </a:xfrm>
              <a:prstGeom prst="rect">
                <a:avLst/>
              </a:prstGeom>
              <a:solidFill>
                <a:srgbClr val="DB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0" name="Rectangle 9226">
                <a:extLst>
                  <a:ext uri="{FF2B5EF4-FFF2-40B4-BE49-F238E27FC236}">
                    <a16:creationId xmlns:a16="http://schemas.microsoft.com/office/drawing/2014/main" id="{39E6DB12-7DD9-4D2D-8D2E-E6C065252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1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1" name="Rectangle 9227">
                <a:extLst>
                  <a:ext uri="{FF2B5EF4-FFF2-40B4-BE49-F238E27FC236}">
                    <a16:creationId xmlns:a16="http://schemas.microsoft.com/office/drawing/2014/main" id="{3BBF00E3-643F-46A4-84BF-3538682CA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3"/>
                <a:ext cx="971" cy="2"/>
              </a:xfrm>
              <a:prstGeom prst="rect">
                <a:avLst/>
              </a:prstGeom>
              <a:solidFill>
                <a:srgbClr val="DA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2" name="Rectangle 9228">
                <a:extLst>
                  <a:ext uri="{FF2B5EF4-FFF2-40B4-BE49-F238E27FC236}">
                    <a16:creationId xmlns:a16="http://schemas.microsoft.com/office/drawing/2014/main" id="{DF598DD6-9F2E-4E6C-A681-CA0DCE423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5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3" name="Rectangle 9229">
                <a:extLst>
                  <a:ext uri="{FF2B5EF4-FFF2-40B4-BE49-F238E27FC236}">
                    <a16:creationId xmlns:a16="http://schemas.microsoft.com/office/drawing/2014/main" id="{049F4D61-DB7E-4B58-AC03-BF44F5E02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7"/>
                <a:ext cx="971" cy="2"/>
              </a:xfrm>
              <a:prstGeom prst="rect">
                <a:avLst/>
              </a:prstGeom>
              <a:solidFill>
                <a:srgbClr val="D9E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4" name="Rectangle 9230">
                <a:extLst>
                  <a:ext uri="{FF2B5EF4-FFF2-40B4-BE49-F238E27FC236}">
                    <a16:creationId xmlns:a16="http://schemas.microsoft.com/office/drawing/2014/main" id="{F9DE6032-DDC3-4B82-B312-137C3CD66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89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5" name="Rectangle 9231">
                <a:extLst>
                  <a:ext uri="{FF2B5EF4-FFF2-40B4-BE49-F238E27FC236}">
                    <a16:creationId xmlns:a16="http://schemas.microsoft.com/office/drawing/2014/main" id="{E1CDC82C-8D8C-4188-8C14-F2CBA761E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1"/>
                <a:ext cx="971" cy="2"/>
              </a:xfrm>
              <a:prstGeom prst="rect">
                <a:avLst/>
              </a:prstGeom>
              <a:solidFill>
                <a:srgbClr val="D8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6" name="Rectangle 9232">
                <a:extLst>
                  <a:ext uri="{FF2B5EF4-FFF2-40B4-BE49-F238E27FC236}">
                    <a16:creationId xmlns:a16="http://schemas.microsoft.com/office/drawing/2014/main" id="{0265796E-5A97-4D06-A5CE-28AFCB1A5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3"/>
                <a:ext cx="971" cy="2"/>
              </a:xfrm>
              <a:prstGeom prst="rect">
                <a:avLst/>
              </a:prstGeom>
              <a:solidFill>
                <a:srgbClr val="D7E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7" name="Rectangle 9233">
                <a:extLst>
                  <a:ext uri="{FF2B5EF4-FFF2-40B4-BE49-F238E27FC236}">
                    <a16:creationId xmlns:a16="http://schemas.microsoft.com/office/drawing/2014/main" id="{470E6F4A-DEA3-462D-84EF-70DD5A41A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5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8" name="Rectangle 9234">
                <a:extLst>
                  <a:ext uri="{FF2B5EF4-FFF2-40B4-BE49-F238E27FC236}">
                    <a16:creationId xmlns:a16="http://schemas.microsoft.com/office/drawing/2014/main" id="{7508248D-7C8D-4EFF-B5D0-C800B1C980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7"/>
                <a:ext cx="971" cy="2"/>
              </a:xfrm>
              <a:prstGeom prst="rect">
                <a:avLst/>
              </a:prstGeom>
              <a:solidFill>
                <a:srgbClr val="D6E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79" name="Rectangle 9235">
                <a:extLst>
                  <a:ext uri="{FF2B5EF4-FFF2-40B4-BE49-F238E27FC236}">
                    <a16:creationId xmlns:a16="http://schemas.microsoft.com/office/drawing/2014/main" id="{D256EA83-8607-4739-963A-87AFB41D7C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999"/>
                <a:ext cx="971" cy="2"/>
              </a:xfrm>
              <a:prstGeom prst="rect">
                <a:avLst/>
              </a:prstGeom>
              <a:solidFill>
                <a:srgbClr val="D5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0" name="Rectangle 9236">
                <a:extLst>
                  <a:ext uri="{FF2B5EF4-FFF2-40B4-BE49-F238E27FC236}">
                    <a16:creationId xmlns:a16="http://schemas.microsoft.com/office/drawing/2014/main" id="{A6469F26-84D6-4869-A500-380F0C23F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1"/>
                <a:ext cx="971" cy="2"/>
              </a:xfrm>
              <a:prstGeom prst="rect">
                <a:avLst/>
              </a:prstGeom>
              <a:solidFill>
                <a:srgbClr val="D4E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1" name="Rectangle 9237">
                <a:extLst>
                  <a:ext uri="{FF2B5EF4-FFF2-40B4-BE49-F238E27FC236}">
                    <a16:creationId xmlns:a16="http://schemas.microsoft.com/office/drawing/2014/main" id="{107185AA-C9FE-4818-91E6-61EF1EE35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3"/>
                <a:ext cx="971" cy="2"/>
              </a:xfrm>
              <a:prstGeom prst="rect">
                <a:avLst/>
              </a:prstGeom>
              <a:solidFill>
                <a:srgbClr val="D3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2" name="Rectangle 9238">
                <a:extLst>
                  <a:ext uri="{FF2B5EF4-FFF2-40B4-BE49-F238E27FC236}">
                    <a16:creationId xmlns:a16="http://schemas.microsoft.com/office/drawing/2014/main" id="{B8B7C1F5-BCD9-436F-A075-76C9F2639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5"/>
                <a:ext cx="971" cy="2"/>
              </a:xfrm>
              <a:prstGeom prst="rect">
                <a:avLst/>
              </a:prstGeom>
              <a:solidFill>
                <a:srgbClr val="D2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3" name="Rectangle 9239">
                <a:extLst>
                  <a:ext uri="{FF2B5EF4-FFF2-40B4-BE49-F238E27FC236}">
                    <a16:creationId xmlns:a16="http://schemas.microsoft.com/office/drawing/2014/main" id="{A1259A9D-E993-4190-9880-244B0D1909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07"/>
                <a:ext cx="971" cy="4"/>
              </a:xfrm>
              <a:prstGeom prst="rect">
                <a:avLst/>
              </a:prstGeom>
              <a:solidFill>
                <a:srgbClr val="D1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4" name="Rectangle 9240">
                <a:extLst>
                  <a:ext uri="{FF2B5EF4-FFF2-40B4-BE49-F238E27FC236}">
                    <a16:creationId xmlns:a16="http://schemas.microsoft.com/office/drawing/2014/main" id="{C553831E-F774-4660-928F-4A3F2FD2F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1"/>
                <a:ext cx="971" cy="2"/>
              </a:xfrm>
              <a:prstGeom prst="rect">
                <a:avLst/>
              </a:prstGeom>
              <a:solidFill>
                <a:srgbClr val="D0E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5" name="Rectangle 9241">
                <a:extLst>
                  <a:ext uri="{FF2B5EF4-FFF2-40B4-BE49-F238E27FC236}">
                    <a16:creationId xmlns:a16="http://schemas.microsoft.com/office/drawing/2014/main" id="{3C9E0C51-7EF8-4F27-BBD4-359AAC3DC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3"/>
                <a:ext cx="971" cy="2"/>
              </a:xfrm>
              <a:prstGeom prst="rect">
                <a:avLst/>
              </a:prstGeom>
              <a:solidFill>
                <a:srgbClr val="C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6" name="Rectangle 9242">
                <a:extLst>
                  <a:ext uri="{FF2B5EF4-FFF2-40B4-BE49-F238E27FC236}">
                    <a16:creationId xmlns:a16="http://schemas.microsoft.com/office/drawing/2014/main" id="{3200E71C-F87C-4D46-A88F-C37E678BC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5"/>
                <a:ext cx="971" cy="2"/>
              </a:xfrm>
              <a:prstGeom prst="rect">
                <a:avLst/>
              </a:prstGeom>
              <a:solidFill>
                <a:srgbClr val="CE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7" name="Rectangle 9243">
                <a:extLst>
                  <a:ext uri="{FF2B5EF4-FFF2-40B4-BE49-F238E27FC236}">
                    <a16:creationId xmlns:a16="http://schemas.microsoft.com/office/drawing/2014/main" id="{8AD1EBB6-51CA-4DCF-9050-60789140B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7"/>
                <a:ext cx="971" cy="2"/>
              </a:xfrm>
              <a:prstGeom prst="rect">
                <a:avLst/>
              </a:prstGeom>
              <a:solidFill>
                <a:srgbClr val="CDE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8" name="Rectangle 9244">
                <a:extLst>
                  <a:ext uri="{FF2B5EF4-FFF2-40B4-BE49-F238E27FC236}">
                    <a16:creationId xmlns:a16="http://schemas.microsoft.com/office/drawing/2014/main" id="{704515FE-56A5-41B8-9F25-B1273B18C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19"/>
                <a:ext cx="971" cy="2"/>
              </a:xfrm>
              <a:prstGeom prst="rect">
                <a:avLst/>
              </a:prstGeom>
              <a:solidFill>
                <a:srgbClr val="CBE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89" name="Rectangle 9245">
                <a:extLst>
                  <a:ext uri="{FF2B5EF4-FFF2-40B4-BE49-F238E27FC236}">
                    <a16:creationId xmlns:a16="http://schemas.microsoft.com/office/drawing/2014/main" id="{6935DDEF-FDFE-4BEE-95AB-3863D693C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1"/>
                <a:ext cx="971" cy="2"/>
              </a:xfrm>
              <a:prstGeom prst="rect">
                <a:avLst/>
              </a:prstGeom>
              <a:solidFill>
                <a:srgbClr val="CA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0" name="Rectangle 9246">
                <a:extLst>
                  <a:ext uri="{FF2B5EF4-FFF2-40B4-BE49-F238E27FC236}">
                    <a16:creationId xmlns:a16="http://schemas.microsoft.com/office/drawing/2014/main" id="{8EFDEC5E-32F5-45C6-AFB2-D52A55047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3"/>
                <a:ext cx="971" cy="2"/>
              </a:xfrm>
              <a:prstGeom prst="rect">
                <a:avLst/>
              </a:prstGeom>
              <a:solidFill>
                <a:srgbClr val="C8E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1" name="Rectangle 9247">
                <a:extLst>
                  <a:ext uri="{FF2B5EF4-FFF2-40B4-BE49-F238E27FC236}">
                    <a16:creationId xmlns:a16="http://schemas.microsoft.com/office/drawing/2014/main" id="{164AFAE7-EECA-499E-9BD9-F2616EADB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5"/>
                <a:ext cx="971" cy="2"/>
              </a:xfrm>
              <a:prstGeom prst="rect">
                <a:avLst/>
              </a:prstGeom>
              <a:solidFill>
                <a:srgbClr val="C7E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2" name="Rectangle 9248">
                <a:extLst>
                  <a:ext uri="{FF2B5EF4-FFF2-40B4-BE49-F238E27FC236}">
                    <a16:creationId xmlns:a16="http://schemas.microsoft.com/office/drawing/2014/main" id="{0EECC80B-5E23-4C2E-939F-C589ADDEC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7"/>
                <a:ext cx="971" cy="2"/>
              </a:xfrm>
              <a:prstGeom prst="rect">
                <a:avLst/>
              </a:prstGeom>
              <a:solidFill>
                <a:srgbClr val="C5E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3" name="Rectangle 9249">
                <a:extLst>
                  <a:ext uri="{FF2B5EF4-FFF2-40B4-BE49-F238E27FC236}">
                    <a16:creationId xmlns:a16="http://schemas.microsoft.com/office/drawing/2014/main" id="{460C3992-419B-49C4-91B4-8E3C57E22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29"/>
                <a:ext cx="971" cy="2"/>
              </a:xfrm>
              <a:prstGeom prst="rect">
                <a:avLst/>
              </a:prstGeom>
              <a:solidFill>
                <a:srgbClr val="C4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4" name="Rectangle 9250">
                <a:extLst>
                  <a:ext uri="{FF2B5EF4-FFF2-40B4-BE49-F238E27FC236}">
                    <a16:creationId xmlns:a16="http://schemas.microsoft.com/office/drawing/2014/main" id="{88C76AC9-9AC6-4BF9-9D92-75DC0B98A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1"/>
                <a:ext cx="971" cy="2"/>
              </a:xfrm>
              <a:prstGeom prst="rect">
                <a:avLst/>
              </a:prstGeom>
              <a:solidFill>
                <a:srgbClr val="C3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5" name="Rectangle 9251">
                <a:extLst>
                  <a:ext uri="{FF2B5EF4-FFF2-40B4-BE49-F238E27FC236}">
                    <a16:creationId xmlns:a16="http://schemas.microsoft.com/office/drawing/2014/main" id="{DD621759-BE7C-4135-A1E3-895CD750D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3"/>
                <a:ext cx="971" cy="2"/>
              </a:xfrm>
              <a:prstGeom prst="rect">
                <a:avLst/>
              </a:prstGeom>
              <a:solidFill>
                <a:srgbClr val="C1D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6" name="Rectangle 9252">
                <a:extLst>
                  <a:ext uri="{FF2B5EF4-FFF2-40B4-BE49-F238E27FC236}">
                    <a16:creationId xmlns:a16="http://schemas.microsoft.com/office/drawing/2014/main" id="{E4CEEBA7-17EA-42CD-BF01-835E1D86D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5"/>
                <a:ext cx="971" cy="2"/>
              </a:xfrm>
              <a:prstGeom prst="rect">
                <a:avLst/>
              </a:prstGeom>
              <a:solidFill>
                <a:srgbClr val="BF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7" name="Rectangle 9253">
                <a:extLst>
                  <a:ext uri="{FF2B5EF4-FFF2-40B4-BE49-F238E27FC236}">
                    <a16:creationId xmlns:a16="http://schemas.microsoft.com/office/drawing/2014/main" id="{694F91A3-4A39-4258-A222-541F9A9CB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37"/>
                <a:ext cx="971" cy="4"/>
              </a:xfrm>
              <a:prstGeom prst="rect">
                <a:avLst/>
              </a:prstGeom>
              <a:solidFill>
                <a:srgbClr val="BDD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8" name="Rectangle 9254">
                <a:extLst>
                  <a:ext uri="{FF2B5EF4-FFF2-40B4-BE49-F238E27FC236}">
                    <a16:creationId xmlns:a16="http://schemas.microsoft.com/office/drawing/2014/main" id="{B0AE5A32-F5E2-4969-946B-29CCE704B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1"/>
                <a:ext cx="971" cy="2"/>
              </a:xfrm>
              <a:prstGeom prst="rect">
                <a:avLst/>
              </a:prstGeom>
              <a:solidFill>
                <a:srgbClr val="BCD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399" name="Rectangle 9255">
                <a:extLst>
                  <a:ext uri="{FF2B5EF4-FFF2-40B4-BE49-F238E27FC236}">
                    <a16:creationId xmlns:a16="http://schemas.microsoft.com/office/drawing/2014/main" id="{A1C2BDD8-B04C-46E2-B80E-EC349792DA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3"/>
                <a:ext cx="971" cy="2"/>
              </a:xfrm>
              <a:prstGeom prst="rect">
                <a:avLst/>
              </a:prstGeom>
              <a:solidFill>
                <a:srgbClr val="BA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0" name="Rectangle 9256">
                <a:extLst>
                  <a:ext uri="{FF2B5EF4-FFF2-40B4-BE49-F238E27FC236}">
                    <a16:creationId xmlns:a16="http://schemas.microsoft.com/office/drawing/2014/main" id="{D6AEFE10-D63F-47B9-B7BE-E114FC285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5"/>
                <a:ext cx="971" cy="2"/>
              </a:xfrm>
              <a:prstGeom prst="rect">
                <a:avLst/>
              </a:prstGeom>
              <a:solidFill>
                <a:srgbClr val="B8DB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1" name="Rectangle 9257">
                <a:extLst>
                  <a:ext uri="{FF2B5EF4-FFF2-40B4-BE49-F238E27FC236}">
                    <a16:creationId xmlns:a16="http://schemas.microsoft.com/office/drawing/2014/main" id="{27B959C3-A61F-4ADA-9189-0D8F0086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7"/>
                <a:ext cx="971" cy="1"/>
              </a:xfrm>
              <a:prstGeom prst="rect">
                <a:avLst/>
              </a:prstGeom>
              <a:solidFill>
                <a:srgbClr val="B7DA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2" name="Rectangle 9258">
                <a:extLst>
                  <a:ext uri="{FF2B5EF4-FFF2-40B4-BE49-F238E27FC236}">
                    <a16:creationId xmlns:a16="http://schemas.microsoft.com/office/drawing/2014/main" id="{F3A5A773-1B53-4F88-93C7-89E5C4B21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48"/>
                <a:ext cx="971" cy="2"/>
              </a:xfrm>
              <a:prstGeom prst="rect">
                <a:avLst/>
              </a:prstGeom>
              <a:solidFill>
                <a:srgbClr val="B5D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3" name="Rectangle 9259">
                <a:extLst>
                  <a:ext uri="{FF2B5EF4-FFF2-40B4-BE49-F238E27FC236}">
                    <a16:creationId xmlns:a16="http://schemas.microsoft.com/office/drawing/2014/main" id="{011E84E8-FD79-4A4D-B98C-FD8E0CD51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0"/>
                <a:ext cx="971" cy="2"/>
              </a:xfrm>
              <a:prstGeom prst="rect">
                <a:avLst/>
              </a:prstGeom>
              <a:solidFill>
                <a:srgbClr val="B4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4" name="Rectangle 9260">
                <a:extLst>
                  <a:ext uri="{FF2B5EF4-FFF2-40B4-BE49-F238E27FC236}">
                    <a16:creationId xmlns:a16="http://schemas.microsoft.com/office/drawing/2014/main" id="{0CA31FF1-B5E9-410B-8190-00CDC4C81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2"/>
                <a:ext cx="971" cy="2"/>
              </a:xfrm>
              <a:prstGeom prst="rect">
                <a:avLst/>
              </a:prstGeom>
              <a:solidFill>
                <a:srgbClr val="B2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5" name="Rectangle 9261">
                <a:extLst>
                  <a:ext uri="{FF2B5EF4-FFF2-40B4-BE49-F238E27FC236}">
                    <a16:creationId xmlns:a16="http://schemas.microsoft.com/office/drawing/2014/main" id="{D1BB07B8-9DF1-4FD5-BF2B-FB3499E4C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4"/>
                <a:ext cx="971" cy="2"/>
              </a:xfrm>
              <a:prstGeom prst="rect">
                <a:avLst/>
              </a:prstGeom>
              <a:solidFill>
                <a:srgbClr val="B1D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6" name="Rectangle 9262">
                <a:extLst>
                  <a:ext uri="{FF2B5EF4-FFF2-40B4-BE49-F238E27FC236}">
                    <a16:creationId xmlns:a16="http://schemas.microsoft.com/office/drawing/2014/main" id="{FD6C5E75-CA90-4B2B-BC5D-F8F0B43B1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6"/>
                <a:ext cx="971" cy="2"/>
              </a:xfrm>
              <a:prstGeom prst="rect">
                <a:avLst/>
              </a:prstGeom>
              <a:solidFill>
                <a:srgbClr val="A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7" name="Rectangle 9263">
                <a:extLst>
                  <a:ext uri="{FF2B5EF4-FFF2-40B4-BE49-F238E27FC236}">
                    <a16:creationId xmlns:a16="http://schemas.microsoft.com/office/drawing/2014/main" id="{A19BD17C-CCFA-4044-B829-CE4212411E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58"/>
                <a:ext cx="971" cy="2"/>
              </a:xfrm>
              <a:prstGeom prst="rect">
                <a:avLst/>
              </a:prstGeom>
              <a:solidFill>
                <a:srgbClr val="AD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8" name="Rectangle 9264">
                <a:extLst>
                  <a:ext uri="{FF2B5EF4-FFF2-40B4-BE49-F238E27FC236}">
                    <a16:creationId xmlns:a16="http://schemas.microsoft.com/office/drawing/2014/main" id="{49D7CC27-E7F7-43CE-877A-8E7F8EC4D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0"/>
                <a:ext cx="971" cy="2"/>
              </a:xfrm>
              <a:prstGeom prst="rect">
                <a:avLst/>
              </a:prstGeom>
              <a:solidFill>
                <a:srgbClr val="ACD5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09" name="Rectangle 9265">
                <a:extLst>
                  <a:ext uri="{FF2B5EF4-FFF2-40B4-BE49-F238E27FC236}">
                    <a16:creationId xmlns:a16="http://schemas.microsoft.com/office/drawing/2014/main" id="{BFE93CF5-6EFB-4DAA-BB39-31151E568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2"/>
                <a:ext cx="971" cy="2"/>
              </a:xfrm>
              <a:prstGeom prst="rect">
                <a:avLst/>
              </a:prstGeom>
              <a:solidFill>
                <a:srgbClr val="ABD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0" name="Rectangle 9266">
                <a:extLst>
                  <a:ext uri="{FF2B5EF4-FFF2-40B4-BE49-F238E27FC236}">
                    <a16:creationId xmlns:a16="http://schemas.microsoft.com/office/drawing/2014/main" id="{6D22928D-1637-4AE1-9AF0-A0A26D93E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4"/>
                <a:ext cx="971" cy="2"/>
              </a:xfrm>
              <a:prstGeom prst="rect">
                <a:avLst/>
              </a:prstGeom>
              <a:solidFill>
                <a:srgbClr val="A9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1" name="Rectangle 9267">
                <a:extLst>
                  <a:ext uri="{FF2B5EF4-FFF2-40B4-BE49-F238E27FC236}">
                    <a16:creationId xmlns:a16="http://schemas.microsoft.com/office/drawing/2014/main" id="{99EEF326-FFEC-492A-878E-C8B404968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66"/>
                <a:ext cx="971" cy="4"/>
              </a:xfrm>
              <a:prstGeom prst="rect">
                <a:avLst/>
              </a:prstGeom>
              <a:solidFill>
                <a:srgbClr val="A8D3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2" name="Rectangle 9268">
                <a:extLst>
                  <a:ext uri="{FF2B5EF4-FFF2-40B4-BE49-F238E27FC236}">
                    <a16:creationId xmlns:a16="http://schemas.microsoft.com/office/drawing/2014/main" id="{E95539D0-978F-4653-BC64-07B2AC25A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0"/>
                <a:ext cx="971" cy="2"/>
              </a:xfrm>
              <a:prstGeom prst="rect">
                <a:avLst/>
              </a:prstGeom>
              <a:solidFill>
                <a:srgbClr val="A7D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3" name="Rectangle 9269">
                <a:extLst>
                  <a:ext uri="{FF2B5EF4-FFF2-40B4-BE49-F238E27FC236}">
                    <a16:creationId xmlns:a16="http://schemas.microsoft.com/office/drawing/2014/main" id="{3E874B58-B784-45B6-BD5D-99E314D0EE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2"/>
                <a:ext cx="971" cy="2"/>
              </a:xfrm>
              <a:prstGeom prst="rect">
                <a:avLst/>
              </a:prstGeom>
              <a:solidFill>
                <a:srgbClr val="A5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4" name="Rectangle 9270">
                <a:extLst>
                  <a:ext uri="{FF2B5EF4-FFF2-40B4-BE49-F238E27FC236}">
                    <a16:creationId xmlns:a16="http://schemas.microsoft.com/office/drawing/2014/main" id="{C7F9272E-51AC-4F60-B294-8C8ACDD65E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4"/>
                <a:ext cx="971" cy="2"/>
              </a:xfrm>
              <a:prstGeom prst="rect">
                <a:avLst/>
              </a:prstGeom>
              <a:solidFill>
                <a:srgbClr val="A4D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5" name="Rectangle 9271">
                <a:extLst>
                  <a:ext uri="{FF2B5EF4-FFF2-40B4-BE49-F238E27FC236}">
                    <a16:creationId xmlns:a16="http://schemas.microsoft.com/office/drawing/2014/main" id="{24B5B273-8C4B-42C9-AF94-8CEE6A823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6"/>
                <a:ext cx="971" cy="2"/>
              </a:xfrm>
              <a:prstGeom prst="rect">
                <a:avLst/>
              </a:prstGeom>
              <a:solidFill>
                <a:srgbClr val="A3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6" name="Rectangle 9272">
                <a:extLst>
                  <a:ext uri="{FF2B5EF4-FFF2-40B4-BE49-F238E27FC236}">
                    <a16:creationId xmlns:a16="http://schemas.microsoft.com/office/drawing/2014/main" id="{7F01D507-396B-480A-B9FC-F6B952616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78"/>
                <a:ext cx="971" cy="2"/>
              </a:xfrm>
              <a:prstGeom prst="rect">
                <a:avLst/>
              </a:prstGeom>
              <a:solidFill>
                <a:srgbClr val="A2D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7" name="Rectangle 9273">
                <a:extLst>
                  <a:ext uri="{FF2B5EF4-FFF2-40B4-BE49-F238E27FC236}">
                    <a16:creationId xmlns:a16="http://schemas.microsoft.com/office/drawing/2014/main" id="{8BDB559D-9D1A-4867-A6D5-8CF82B0AD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0"/>
                <a:ext cx="971" cy="2"/>
              </a:xfrm>
              <a:prstGeom prst="rect">
                <a:avLst/>
              </a:prstGeom>
              <a:solidFill>
                <a:srgbClr val="A1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8" name="Rectangle 9274">
                <a:extLst>
                  <a:ext uri="{FF2B5EF4-FFF2-40B4-BE49-F238E27FC236}">
                    <a16:creationId xmlns:a16="http://schemas.microsoft.com/office/drawing/2014/main" id="{1F2D07CC-9894-4CAF-BFB9-E2CE55CE6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2"/>
                <a:ext cx="971" cy="2"/>
              </a:xfrm>
              <a:prstGeom prst="rect">
                <a:avLst/>
              </a:prstGeom>
              <a:solidFill>
                <a:srgbClr val="A0C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19" name="Rectangle 9275">
                <a:extLst>
                  <a:ext uri="{FF2B5EF4-FFF2-40B4-BE49-F238E27FC236}">
                    <a16:creationId xmlns:a16="http://schemas.microsoft.com/office/drawing/2014/main" id="{B43441C6-E937-49B7-9E47-91749EC0C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4"/>
                <a:ext cx="971" cy="2"/>
              </a:xfrm>
              <a:prstGeom prst="rect">
                <a:avLst/>
              </a:prstGeom>
              <a:solidFill>
                <a:srgbClr val="9F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0" name="Rectangle 9276">
                <a:extLst>
                  <a:ext uri="{FF2B5EF4-FFF2-40B4-BE49-F238E27FC236}">
                    <a16:creationId xmlns:a16="http://schemas.microsoft.com/office/drawing/2014/main" id="{B930F8BE-A2C0-4AD4-B208-80378C9F1D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6"/>
                <a:ext cx="971" cy="2"/>
              </a:xfrm>
              <a:prstGeom prst="rect">
                <a:avLst/>
              </a:prstGeom>
              <a:solidFill>
                <a:srgbClr val="9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1" name="Rectangle 9277">
                <a:extLst>
                  <a:ext uri="{FF2B5EF4-FFF2-40B4-BE49-F238E27FC236}">
                    <a16:creationId xmlns:a16="http://schemas.microsoft.com/office/drawing/2014/main" id="{BE5FC416-14EC-4583-AE4B-A5BBE7E7E6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88"/>
                <a:ext cx="971" cy="2"/>
              </a:xfrm>
              <a:prstGeom prst="rect">
                <a:avLst/>
              </a:prstGeom>
              <a:solidFill>
                <a:srgbClr val="9D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2" name="Rectangle 9278">
                <a:extLst>
                  <a:ext uri="{FF2B5EF4-FFF2-40B4-BE49-F238E27FC236}">
                    <a16:creationId xmlns:a16="http://schemas.microsoft.com/office/drawing/2014/main" id="{71ADEE6F-1D54-45CB-9219-5F1C7A0E4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0"/>
                <a:ext cx="971" cy="2"/>
              </a:xfrm>
              <a:prstGeom prst="rect">
                <a:avLst/>
              </a:prstGeom>
              <a:solidFill>
                <a:srgbClr val="9D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3" name="Rectangle 9279">
                <a:extLst>
                  <a:ext uri="{FF2B5EF4-FFF2-40B4-BE49-F238E27FC236}">
                    <a16:creationId xmlns:a16="http://schemas.microsoft.com/office/drawing/2014/main" id="{3CB107C3-3798-479C-A130-07AC93B37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2"/>
                <a:ext cx="971" cy="2"/>
              </a:xfrm>
              <a:prstGeom prst="rect">
                <a:avLst/>
              </a:prstGeom>
              <a:solidFill>
                <a:srgbClr val="9C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4" name="Rectangle 9280">
                <a:extLst>
                  <a:ext uri="{FF2B5EF4-FFF2-40B4-BE49-F238E27FC236}">
                    <a16:creationId xmlns:a16="http://schemas.microsoft.com/office/drawing/2014/main" id="{81A38662-579F-4B5C-99A0-9B9539AD2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4"/>
                <a:ext cx="971" cy="2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5" name="Rectangle 9281">
                <a:extLst>
                  <a:ext uri="{FF2B5EF4-FFF2-40B4-BE49-F238E27FC236}">
                    <a16:creationId xmlns:a16="http://schemas.microsoft.com/office/drawing/2014/main" id="{6A1BFA20-A131-4594-9DB1-CAB2CA120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096"/>
                <a:ext cx="971" cy="4"/>
              </a:xfrm>
              <a:prstGeom prst="rect">
                <a:avLst/>
              </a:prstGeom>
              <a:solidFill>
                <a:srgbClr val="9BC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6" name="Rectangle 9282">
                <a:extLst>
                  <a:ext uri="{FF2B5EF4-FFF2-40B4-BE49-F238E27FC236}">
                    <a16:creationId xmlns:a16="http://schemas.microsoft.com/office/drawing/2014/main" id="{62C16557-406B-49B2-BC1C-147ED22BE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0"/>
                <a:ext cx="971" cy="2"/>
              </a:xfrm>
              <a:prstGeom prst="rect">
                <a:avLst/>
              </a:prstGeom>
              <a:solidFill>
                <a:srgbClr val="9B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7" name="Rectangle 9283">
                <a:extLst>
                  <a:ext uri="{FF2B5EF4-FFF2-40B4-BE49-F238E27FC236}">
                    <a16:creationId xmlns:a16="http://schemas.microsoft.com/office/drawing/2014/main" id="{EC996BC4-FC58-4BDE-A081-58DA9B5FD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2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8" name="Rectangle 9284">
                <a:extLst>
                  <a:ext uri="{FF2B5EF4-FFF2-40B4-BE49-F238E27FC236}">
                    <a16:creationId xmlns:a16="http://schemas.microsoft.com/office/drawing/2014/main" id="{383C8960-DCF1-40B5-BF2D-4081C350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4"/>
                <a:ext cx="971" cy="2"/>
              </a:xfrm>
              <a:prstGeom prst="rect">
                <a:avLst/>
              </a:prstGeom>
              <a:solidFill>
                <a:srgbClr val="9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29" name="Rectangle 9285">
                <a:extLst>
                  <a:ext uri="{FF2B5EF4-FFF2-40B4-BE49-F238E27FC236}">
                    <a16:creationId xmlns:a16="http://schemas.microsoft.com/office/drawing/2014/main" id="{7D816620-77B1-4580-9CC9-D3F023589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6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30" name="Rectangle 9286">
                <a:extLst>
                  <a:ext uri="{FF2B5EF4-FFF2-40B4-BE49-F238E27FC236}">
                    <a16:creationId xmlns:a16="http://schemas.microsoft.com/office/drawing/2014/main" id="{282D83D7-5B18-402D-81D0-00302B908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08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6431" name="Rectangle 9287">
                <a:extLst>
                  <a:ext uri="{FF2B5EF4-FFF2-40B4-BE49-F238E27FC236}">
                    <a16:creationId xmlns:a16="http://schemas.microsoft.com/office/drawing/2014/main" id="{0C5ABD0D-089D-43F6-901F-102490BBB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2110"/>
                <a:ext cx="971" cy="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2000"/>
              </a:p>
            </p:txBody>
          </p:sp>
        </p:grpSp>
        <p:sp>
          <p:nvSpPr>
            <p:cNvPr id="6293" name="Rectangle 9288">
              <a:extLst>
                <a:ext uri="{FF2B5EF4-FFF2-40B4-BE49-F238E27FC236}">
                  <a16:creationId xmlns:a16="http://schemas.microsoft.com/office/drawing/2014/main" id="{1D5D35C1-9C05-42AC-B998-9202922D6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2" y="1820"/>
              <a:ext cx="973" cy="294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6280" name="Rectangle 9289">
            <a:extLst>
              <a:ext uri="{FF2B5EF4-FFF2-40B4-BE49-F238E27FC236}">
                <a16:creationId xmlns:a16="http://schemas.microsoft.com/office/drawing/2014/main" id="{C15D00A2-696A-454E-8A72-5334F8A7F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11275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1" name="Rectangle 9290">
            <a:extLst>
              <a:ext uri="{FF2B5EF4-FFF2-40B4-BE49-F238E27FC236}">
                <a16:creationId xmlns:a16="http://schemas.microsoft.com/office/drawing/2014/main" id="{37EA631E-406C-4A44-A0C5-76C28136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295400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2" name="Rectangle 9291">
            <a:extLst>
              <a:ext uri="{FF2B5EF4-FFF2-40B4-BE49-F238E27FC236}">
                <a16:creationId xmlns:a16="http://schemas.microsoft.com/office/drawing/2014/main" id="{DBFC8200-C28E-4CB9-A89A-9661DF814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19400"/>
            <a:ext cx="153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*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3" name="Text Box 9292">
            <a:extLst>
              <a:ext uri="{FF2B5EF4-FFF2-40B4-BE49-F238E27FC236}">
                <a16:creationId xmlns:a16="http://schemas.microsoft.com/office/drawing/2014/main" id="{1ABBCEF7-2D41-4D7B-B560-BE77CB68F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2004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dirty="0">
                <a:solidFill>
                  <a:srgbClr val="003399"/>
                </a:solidFill>
              </a:rPr>
              <a:t>Service</a:t>
            </a:r>
          </a:p>
        </p:txBody>
      </p:sp>
      <p:sp>
        <p:nvSpPr>
          <p:cNvPr id="6284" name="Rectangle 9293">
            <a:extLst>
              <a:ext uri="{FF2B5EF4-FFF2-40B4-BE49-F238E27FC236}">
                <a16:creationId xmlns:a16="http://schemas.microsoft.com/office/drawing/2014/main" id="{AD0E6A8D-9F50-4CEB-85D2-AE9B381BF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063875"/>
            <a:ext cx="1981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3399"/>
                </a:solidFill>
              </a:rPr>
              <a:t>Florida Digital</a:t>
            </a:r>
            <a:endParaRPr lang="en-US" altLang="en-US" sz="2400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6285" name="Rectangle 9294">
            <a:extLst>
              <a:ext uri="{FF2B5EF4-FFF2-40B4-BE49-F238E27FC236}">
                <a16:creationId xmlns:a16="http://schemas.microsoft.com/office/drawing/2014/main" id="{BCC92D2A-E516-438B-A7CD-065C35A1B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039" y="3597275"/>
            <a:ext cx="192841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Florida National Guard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6" name="Rectangle 9295">
            <a:extLst>
              <a:ext uri="{FF2B5EF4-FFF2-40B4-BE49-F238E27FC236}">
                <a16:creationId xmlns:a16="http://schemas.microsoft.com/office/drawing/2014/main" id="{4E3B9A92-D4B1-4783-BE2D-593B8DCA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6038" y="3825875"/>
            <a:ext cx="1441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Adjutant General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7" name="Rectangle 9296">
            <a:extLst>
              <a:ext uri="{FF2B5EF4-FFF2-40B4-BE49-F238E27FC236}">
                <a16:creationId xmlns:a16="http://schemas.microsoft.com/office/drawing/2014/main" id="{F74B3A50-7FF4-4F84-A124-A031F48F1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4283075"/>
            <a:ext cx="16206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Florida Fire Chiefs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8" name="Rectangle 9297">
            <a:extLst>
              <a:ext uri="{FF2B5EF4-FFF2-40B4-BE49-F238E27FC236}">
                <a16:creationId xmlns:a16="http://schemas.microsoft.com/office/drawing/2014/main" id="{59AF9BB4-B6C5-4760-92D0-1D483B1F8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363" y="4495800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89" name="Rectangle 9298">
            <a:extLst>
              <a:ext uri="{FF2B5EF4-FFF2-40B4-BE49-F238E27FC236}">
                <a16:creationId xmlns:a16="http://schemas.microsoft.com/office/drawing/2014/main" id="{5717BCD6-0906-4F59-8846-AA34176AF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6" y="3673475"/>
            <a:ext cx="19618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Prosecuting Attorneys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6290" name="Rectangle 9299">
            <a:extLst>
              <a:ext uri="{FF2B5EF4-FFF2-40B4-BE49-F238E27FC236}">
                <a16:creationId xmlns:a16="http://schemas.microsoft.com/office/drawing/2014/main" id="{5F8A1C48-EA2B-4978-8016-55074FF4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3886200"/>
            <a:ext cx="10130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Association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CBFB7-B977-4D1B-BF15-B5DE14980F77}"/>
              </a:ext>
            </a:extLst>
          </p:cNvPr>
          <p:cNvSpPr txBox="1"/>
          <p:nvPr/>
        </p:nvSpPr>
        <p:spPr>
          <a:xfrm>
            <a:off x="1114816" y="162838"/>
            <a:ext cx="10146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Florida’s Domestic Security Oversight Governance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</TotalTime>
  <Words>274</Words>
  <Application>Microsoft Office PowerPoint</Application>
  <PresentationFormat>Widescreen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Bookman Old Style</vt:lpstr>
      <vt:lpstr>Calibri</vt:lpstr>
      <vt:lpstr>Rockwell</vt:lpstr>
      <vt:lpstr>Tahoma</vt:lpstr>
      <vt:lpstr>Times New Roman</vt:lpstr>
      <vt:lpstr>Wingdings</vt:lpstr>
      <vt:lpstr>Damask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Burroughs, Joyce</dc:creator>
  <cp:lastModifiedBy>Burroughs, Joyce</cp:lastModifiedBy>
  <cp:revision>4</cp:revision>
  <dcterms:created xsi:type="dcterms:W3CDTF">2020-12-29T20:29:43Z</dcterms:created>
  <dcterms:modified xsi:type="dcterms:W3CDTF">2020-12-29T20:35:06Z</dcterms:modified>
</cp:coreProperties>
</file>