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82" r:id="rId4"/>
    <p:sldId id="261" r:id="rId5"/>
    <p:sldId id="285" r:id="rId6"/>
    <p:sldId id="283" r:id="rId7"/>
    <p:sldId id="284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2, Lesson 2 Case Study" id="{2F3D812E-2273-4529-BF9B-D9C91F8AAC2F}">
          <p14:sldIdLst>
            <p14:sldId id="257"/>
            <p14:sldId id="281"/>
            <p14:sldId id="282"/>
          </p14:sldIdLst>
        </p14:section>
        <p14:section name="Unit 2, Lesson 5 Case Study" id="{A1EE74C1-6189-4DBB-B68F-ED75DF83CC14}">
          <p14:sldIdLst>
            <p14:sldId id="261"/>
            <p14:sldId id="285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02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304D-B599-9798-BF3F-88F6C7FCA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F760B-32D9-2940-E7A3-35648DBED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3583C-2790-6040-A792-655619F8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C0D6E-3310-4777-1278-581789A4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562E2-5928-E9B2-5C49-C980F0D3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7A0C-F64E-EE26-5223-DBD59E097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62E97-1826-C5AB-B207-1CD513304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68D6-4CE0-54E8-7BD8-885C440A4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DF94-8AA3-A813-2BE6-78D359872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D4ADC-F798-4CB3-5348-F3FF8861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75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C3BCA-7310-B71E-E7F4-4AB620D7C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5AF69-579D-9128-9D2C-BD5FFDCCF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F639-084F-42D8-0935-16BF2C0E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8D300-CE2B-D255-7D97-6692F9B6E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67A52-6DC2-0055-F278-E814D122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2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538B3-98BA-D854-F0FC-DC6529B8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80AD-469D-155B-15C3-D2CD3AD3A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3EA19-44BD-E111-2FA5-3106F29D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70FCC-29FC-EF09-8D6A-98CB1C93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22610-163E-EEC1-9E40-38A0D56D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81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575E-91C8-97CC-28B7-0C1A43F7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3851E-B300-5643-BD87-C13093189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C3477-67E3-987F-5AE9-C0B9639E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12998-29BE-5B46-8004-98B991F5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8E5A8-79DD-7E36-5570-BF1FE98C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18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8170C-A419-F46C-122A-5E021BC0A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4A716-D58E-40B3-1D63-4576F2D93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DD811-6DC2-3FA3-55CA-AD874067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3E752-4D43-9794-0D9E-53993E6A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5EB00-ACF4-44CF-363F-F60040ABF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B03C0-CC6F-A80D-AC7A-DFD45A23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253BA-3306-9C58-3B7B-17B6AD787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89010-5A18-9784-CC41-9C370A0B0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4314E4-4505-C86B-D175-9AED2A9A4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66F1D-9BA9-F104-C9CD-61640F2FE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5C9D88-F941-6B75-5604-5AE4FAA94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7F01A6-661F-985C-3869-7CFA78B0C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DB8CFF-E1BE-276F-14E1-E7EBD1630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3A54B-C4AE-3071-E8F5-BF295FCE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2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CD6B6-20DB-36BC-8659-5D0A76CF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9D2474-5B07-DC49-DFBE-7459A339E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C618FE-CC5E-7292-96AE-CC59A66D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0DB97-4A95-8875-EDF9-540A416C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0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C5F51-D01F-7943-8447-F23FB596B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F73336-EC35-5493-BD2C-A8BE42DE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5BE6-8C09-75AC-A7C5-1800CB76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D092-004B-E6E9-CC48-330BA44CE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80E7C-5F64-39F5-1FDE-4DC9287AF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8FAAC-A552-AAA0-3E02-EC22C37E4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7FFB1-0C8D-E021-19EC-0F2589B3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0B9CA-D408-9B0A-76AB-89AA9B482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211A2-3CDB-7BDC-C459-7A91A6A2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4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88304-481B-2F3D-B59A-22A547A2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FAB87B-F9D5-46CF-1F3D-05FC5B98B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DF3ED-86C8-2569-C2F5-2037B7BD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8C259-CA37-B966-572C-988F954F3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B9DA0-80F4-2DA4-A668-3BEE9240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370F5-3F18-1CD6-6C1F-B18869C9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3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5987D-BED6-C7F6-A11B-B9F267878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B645F-AF3D-DE07-1C15-D99955DB0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9C8A5-4DF9-B078-E95E-8EBF5FD14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EA2BB-BBC6-4992-8060-1290BCCA16A6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71352-F283-8251-C105-694DF7B026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D9E4D-D02C-C10C-ED0C-F6F79666D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0E71-4CF3-490D-B7DE-0DD124C5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4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Mandatory Case Study—Sexual Abuse of a Female Dog (2020)</a:t>
            </a:r>
            <a:endParaRPr lang="en-US" sz="18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992754" y="5951673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D844A-C15E-1C6F-1E32-F1EE6CE3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282" y="888662"/>
            <a:ext cx="3450635" cy="4871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706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Mandatory Case Study—Sexual Abuse of a Female Dog (2020)</a:t>
            </a:r>
            <a:endParaRPr lang="en-US" sz="18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716529" y="4827723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C7B133-82A1-C0AE-CF26-970D1C6C0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96" y="748593"/>
            <a:ext cx="5186881" cy="3890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836915-0A64-23DF-2848-05B3C2778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75" y="748593"/>
            <a:ext cx="5206435" cy="3475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573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365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Mandatory Case Study—Sexual Abuse of a Female Dog (2020)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3002279" y="5584179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</a:t>
            </a:r>
            <a:r>
              <a:rPr lang="en-US" sz="12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 Leath</a:t>
            </a:r>
            <a:endParaRPr lang="en-US" sz="12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AD77C-EF62-654D-364A-AACEE2CE3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812" y="700352"/>
            <a:ext cx="3164098" cy="4743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84AB3D-2BB2-2CA5-24C2-137DB7869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70" y="700352"/>
            <a:ext cx="5919729" cy="39444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98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8785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Mandatory Case Study—Capuchin Monkey Case (2016)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8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783204" y="5497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Florida Fish and Wildlife Conservation Commission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BDD139-9F5D-0812-BDD7-B12D46974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908" y="909639"/>
            <a:ext cx="7754784" cy="4352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810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8785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Mandatory Case Study—Capuchin Monkey Case (2016)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8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783204" y="5497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Florida Fish and Wildlife Conservation Commission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65A838-DAA1-B9E2-BE9A-A69D3AFBE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483" y="871539"/>
            <a:ext cx="7754784" cy="4352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27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8785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Mandatory Case Study—Capuchin Monkey Case (2016)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8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783204" y="5497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Florida Fish and Wildlife Conservation Commission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DC7AF-5BE3-25A9-4F89-C52B2135D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158" y="842963"/>
            <a:ext cx="7966902" cy="4471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90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86FE1E-5CBA-0BBB-86EF-208AB34CA79D}"/>
              </a:ext>
            </a:extLst>
          </p:cNvPr>
          <p:cNvSpPr txBox="1"/>
          <p:nvPr/>
        </p:nvSpPr>
        <p:spPr>
          <a:xfrm>
            <a:off x="2287904" y="194459"/>
            <a:ext cx="8694421" cy="8785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Mandatory Case Study—Capuchin Monkey Case (2016) </a:t>
            </a:r>
          </a:p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endParaRPr lang="en-US" sz="1800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546A3A-418A-E155-4735-AF2D50F261B2}"/>
              </a:ext>
            </a:extLst>
          </p:cNvPr>
          <p:cNvSpPr txBox="1"/>
          <p:nvPr/>
        </p:nvSpPr>
        <p:spPr>
          <a:xfrm>
            <a:off x="2783204" y="5497780"/>
            <a:ext cx="8694421" cy="2743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2000"/>
              </a:lnSpc>
              <a:spcBef>
                <a:spcPts val="1200"/>
              </a:spcBef>
              <a:spcAft>
                <a:spcPts val="600"/>
              </a:spcAft>
              <a:tabLst>
                <a:tab pos="171450" algn="l"/>
              </a:tabLst>
            </a:pPr>
            <a:r>
              <a:rPr lang="en-US" sz="12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Credit: Florida Fish and Wildlife Conservation Commission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1423AE-9797-D57F-1F9B-0BF1E1ABF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744" y="747714"/>
            <a:ext cx="3462670" cy="4612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9579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123</Words>
  <Application>Microsoft Office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Department of Law Enforcement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Bates, Robert</dc:creator>
  <cp:lastModifiedBy>Peeters, Jamie</cp:lastModifiedBy>
  <cp:revision>8</cp:revision>
  <dcterms:created xsi:type="dcterms:W3CDTF">2024-07-26T17:16:04Z</dcterms:created>
  <dcterms:modified xsi:type="dcterms:W3CDTF">2024-07-29T17:37:57Z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6DB1E1C1-9DF3-4277-A51F-00C2BFE5A234</vt:lpwstr>
  </property>
  <property fmtid="{D5CDD505-2E9C-101B-9397-08002B2CF9AE}" pid="3" name="ArticulatePath">
    <vt:lpwstr>PPT example</vt:lpwstr>
  </property>
</Properties>
</file>