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6" r:id="rId3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.3.9. Photos" id="{A1EE74C1-6189-4DBB-B68F-ED75DF83CC14}">
          <p14:sldIdLst>
            <p14:sldId id="261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3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304D-B599-9798-BF3F-88F6C7FC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F760B-32D9-2940-E7A3-35648DBED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3583C-2790-6040-A792-655619F8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C0D6E-3310-4777-1278-581789A4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562E2-5928-E9B2-5C49-C980F0D3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7A0C-F64E-EE26-5223-DBD59E09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62E97-1826-C5AB-B207-1CD513304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68D6-4CE0-54E8-7BD8-885C440A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DF94-8AA3-A813-2BE6-78D35987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D4ADC-F798-4CB3-5348-F3FF8861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C3BCA-7310-B71E-E7F4-4AB620D7C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5AF69-579D-9128-9D2C-BD5FFDCCF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F639-084F-42D8-0935-16BF2C0E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D300-CE2B-D255-7D97-6692F9B6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7A52-6DC2-0055-F278-E814D122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38B3-98BA-D854-F0FC-DC6529B8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80AD-469D-155B-15C3-D2CD3AD3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EA19-44BD-E111-2FA5-3106F29D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70FCC-29FC-EF09-8D6A-98CB1C93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22610-163E-EEC1-9E40-38A0D56D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575E-91C8-97CC-28B7-0C1A43F7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3851E-B300-5643-BD87-C13093189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C3477-67E3-987F-5AE9-C0B9639E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2998-29BE-5B46-8004-98B991F5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8E5A8-79DD-7E36-5570-BF1FE98C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170C-A419-F46C-122A-5E021BC0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4A716-D58E-40B3-1D63-4576F2D93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DD811-6DC2-3FA3-55CA-AD8740672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3E752-4D43-9794-0D9E-53993E6A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5EB00-ACF4-44CF-363F-F60040AB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B03C0-CC6F-A80D-AC7A-DFD45A23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53BA-3306-9C58-3B7B-17B6AD78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89010-5A18-9784-CC41-9C370A0B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314E4-4505-C86B-D175-9AED2A9A4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66F1D-9BA9-F104-C9CD-61640F2FE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C9D88-F941-6B75-5604-5AE4FAA94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F01A6-661F-985C-3869-7CFA78B0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B8CFF-E1BE-276F-14E1-E7EBD163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3A54B-C4AE-3071-E8F5-BF295FCE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6B6-20DB-36BC-8659-5D0A76CF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2474-5B07-DC49-DFBE-7459A339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618FE-CC5E-7292-96AE-CC59A66D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0DB97-4A95-8875-EDF9-540A416C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0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C5F51-D01F-7943-8447-F23FB596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73336-EC35-5493-BD2C-A8BE42DE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D5BE6-8C09-75AC-A7C5-1800CB76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D092-004B-E6E9-CC48-330BA44C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0E7C-5F64-39F5-1FDE-4DC9287A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8FAAC-A552-AAA0-3E02-EC22C37E4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FFB1-0C8D-E021-19EC-0F2589B3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0B9CA-D408-9B0A-76AB-89AA9B48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211A2-3CDB-7BDC-C459-7A91A6A2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8304-481B-2F3D-B59A-22A547A2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AB87B-F9D5-46CF-1F3D-05FC5B98B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DF3ED-86C8-2569-C2F5-2037B7BD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8C259-CA37-B966-572C-988F954F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B9DA0-80F4-2DA4-A668-3BEE9240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370F5-3F18-1CD6-6C1F-B18869C9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5987D-BED6-C7F6-A11B-B9F26787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B645F-AF3D-DE07-1C15-D99955DB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9C8A5-4DF9-B078-E95E-8EBF5FD14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71352-F283-8251-C105-694DF7B02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9E4D-D02C-C10C-ED0C-F6F79666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2.3.9. Identify the type of body scarring typically associated with dogfighting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259780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Meredith Lee/The HSUS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C03AC-FE16-59C7-9506-E25162A5D9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324" y="587897"/>
            <a:ext cx="8499881" cy="5671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810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2.3.9. Identify the type of body scarring typically associated with dogfighting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259780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Meredith Lee/The HSUS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3D969-6374-F23E-F848-4ACB21D4A7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324" y="587896"/>
            <a:ext cx="8499880" cy="5671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407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Florida Department of Law Enforcement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Bates, Robert</dc:creator>
  <cp:lastModifiedBy>Bates, Robert</cp:lastModifiedBy>
  <cp:revision>18</cp:revision>
  <dcterms:created xsi:type="dcterms:W3CDTF">2024-07-26T17:16:04Z</dcterms:created>
  <dcterms:modified xsi:type="dcterms:W3CDTF">2024-11-08T13:22:16Z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6DB1E1C1-9DF3-4277-A51F-00C2BFE5A234</vt:lpwstr>
  </property>
  <property fmtid="{D5CDD505-2E9C-101B-9397-08002B2CF9AE}" pid="3" name="ArticulatePath">
    <vt:lpwstr>PPT example</vt:lpwstr>
  </property>
</Properties>
</file>