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90" r:id="rId3"/>
    <p:sldId id="293" r:id="rId4"/>
    <p:sldId id="299" r:id="rId5"/>
    <p:sldId id="292" r:id="rId6"/>
    <p:sldId id="295" r:id="rId7"/>
    <p:sldId id="296" r:id="rId8"/>
    <p:sldId id="297" r:id="rId9"/>
    <p:sldId id="298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.3.15." id="{796EB0DE-FED5-4A9A-A0A6-665053ECB139}">
          <p14:sldIdLst>
            <p14:sldId id="300"/>
            <p14:sldId id="290"/>
            <p14:sldId id="293"/>
            <p14:sldId id="299"/>
            <p14:sldId id="292"/>
            <p14:sldId id="295"/>
            <p14:sldId id="296"/>
            <p14:sldId id="29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8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304D-B599-9798-BF3F-88F6C7FCA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F760B-32D9-2940-E7A3-35648DBED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3583C-2790-6040-A792-655619F8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0D6E-3310-4777-1278-581789A4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562E2-5928-E9B2-5C49-C980F0D3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7A0C-F64E-EE26-5223-DBD59E09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62E97-1826-C5AB-B207-1CD513304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68D6-4CE0-54E8-7BD8-885C440A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F94-8AA3-A813-2BE6-78D35987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4ADC-F798-4CB3-5348-F3FF8861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7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C3BCA-7310-B71E-E7F4-4AB620D7C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5AF69-579D-9128-9D2C-BD5FFDCCF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639-084F-42D8-0935-16BF2C0E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8D300-CE2B-D255-7D97-6692F9B6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67A52-6DC2-0055-F278-E814D122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2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38B3-98BA-D854-F0FC-DC6529B8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80AD-469D-155B-15C3-D2CD3AD3A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EA19-44BD-E111-2FA5-3106F29D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70FCC-29FC-EF09-8D6A-98CB1C93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22610-163E-EEC1-9E40-38A0D56D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575E-91C8-97CC-28B7-0C1A43F7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3851E-B300-5643-BD87-C13093189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3477-67E3-987F-5AE9-C0B9639E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12998-29BE-5B46-8004-98B991F5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8E5A8-79DD-7E36-5570-BF1FE98C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170C-A419-F46C-122A-5E021BC0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A716-D58E-40B3-1D63-4576F2D93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DD811-6DC2-3FA3-55CA-AD874067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3E752-4D43-9794-0D9E-53993E6A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5EB00-ACF4-44CF-363F-F60040AB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B03C0-CC6F-A80D-AC7A-DFD45A23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53BA-3306-9C58-3B7B-17B6AD78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89010-5A18-9784-CC41-9C370A0B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314E4-4505-C86B-D175-9AED2A9A4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66F1D-9BA9-F104-C9CD-61640F2FE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C9D88-F941-6B75-5604-5AE4FAA94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F01A6-661F-985C-3869-7CFA78B0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B8CFF-E1BE-276F-14E1-E7EBD163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3A54B-C4AE-3071-E8F5-BF295FCE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D6B6-20DB-36BC-8659-5D0A76CF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D2474-5B07-DC49-DFBE-7459A339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618FE-CC5E-7292-96AE-CC59A66D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0DB97-4A95-8875-EDF9-540A416C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C5F51-D01F-7943-8447-F23FB596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73336-EC35-5493-BD2C-A8BE42DE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5BE6-8C09-75AC-A7C5-1800CB76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D092-004B-E6E9-CC48-330BA44C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80E7C-5F64-39F5-1FDE-4DC9287AF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8FAAC-A552-AAA0-3E02-EC22C37E4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FFB1-0C8D-E021-19EC-0F2589B3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0B9CA-D408-9B0A-76AB-89AA9B48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211A2-3CDB-7BDC-C459-7A91A6A2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8304-481B-2F3D-B59A-22A547A2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AB87B-F9D5-46CF-1F3D-05FC5B98B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F3ED-86C8-2569-C2F5-2037B7BD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8C259-CA37-B966-572C-988F954F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B9DA0-80F4-2DA4-A668-3BEE9240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370F5-3F18-1CD6-6C1F-B18869C9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5987D-BED6-C7F6-A11B-B9F26787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B645F-AF3D-DE07-1C15-D99955DB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9C8A5-4DF9-B078-E95E-8EBF5FD14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A2BB-BBC6-4992-8060-1290BCCA16A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71352-F283-8251-C105-694DF7B02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D9E4D-D02C-C10C-ED0C-F6F79666D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3984474" y="6164477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Meredith Lee/The HSUS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ction of a cockfighting pit.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55E8B-CA32-B68E-A154-D6CAACFACD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812" y="687006"/>
            <a:ext cx="8017639" cy="5350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D4CFE-28D8-89A7-36E4-1F243C5BE0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49" y="519092"/>
            <a:ext cx="3804234" cy="5645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B3A28B-3E27-2406-ACCF-B7CE1159D02A}"/>
              </a:ext>
            </a:extLst>
          </p:cNvPr>
          <p:cNvSpPr txBox="1"/>
          <p:nvPr/>
        </p:nvSpPr>
        <p:spPr>
          <a:xfrm>
            <a:off x="280746" y="6164477"/>
            <a:ext cx="8694421" cy="693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Adam Leath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Depiction of bird transport boxes.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23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4000859" y="6365174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7BCBE-BC0D-D415-9815-C39907C332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859" y="924508"/>
            <a:ext cx="8017639" cy="5350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EC1AA-937A-1A42-01E6-27B7C8CAD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37" y="642749"/>
            <a:ext cx="3551739" cy="5604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AA3784-8403-1484-FADE-3ED88777CE98}"/>
              </a:ext>
            </a:extLst>
          </p:cNvPr>
          <p:cNvSpPr txBox="1"/>
          <p:nvPr/>
        </p:nvSpPr>
        <p:spPr>
          <a:xfrm>
            <a:off x="323163" y="6365174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04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73704" y="6039073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Heather </a:t>
            </a:r>
            <a:r>
              <a:rPr lang="en-US" sz="1200" i="1" kern="0" dirty="0" err="1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Severt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/HSUS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C3BB3-E025-4DAD-C1E1-59ED76CC42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2" y="685028"/>
            <a:ext cx="7138727" cy="5354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327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73704" y="6164477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 Gallardo/The HSUS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B078F-B153-C6AF-085D-FFF5F8C2E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024" y="559625"/>
            <a:ext cx="8334257" cy="5561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94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88306" y="6402602"/>
            <a:ext cx="2540620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Heather </a:t>
            </a:r>
            <a:r>
              <a:rPr lang="en-US" sz="1200" i="1" kern="0" dirty="0" err="1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Severt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/The HSUS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B4A5A4-2157-300F-5566-F1EF3F76F1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5" y="774251"/>
            <a:ext cx="3168903" cy="5628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1C06E0-16ED-B608-DB90-AD4FE53F53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110" y="921823"/>
            <a:ext cx="8224217" cy="5480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81A48-3613-B232-8B7B-8E0500D1FF6A}"/>
              </a:ext>
            </a:extLst>
          </p:cNvPr>
          <p:cNvSpPr txBox="1"/>
          <p:nvPr/>
        </p:nvSpPr>
        <p:spPr>
          <a:xfrm>
            <a:off x="3792854" y="6402602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Troy Tomlinson/The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56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73704" y="6164477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Troy Tomlinson/The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95D4E-62BD-CE36-9AA0-22E15C472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622437"/>
            <a:ext cx="8211165" cy="5479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60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73704" y="6164477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Troy Tomlinson/The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43166B-F95A-B834-4ECD-104490738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9" y="559623"/>
            <a:ext cx="8239715" cy="5498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486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73704" y="6164477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Troy Tomlinson/The HSUS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C14ED-6193-F749-FBD5-46E95D093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732" y="638053"/>
            <a:ext cx="8164362" cy="5447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2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2.3.15. List the paraphernalia associated with cockfighting. </a:t>
            </a:r>
            <a:endParaRPr lang="en-US" sz="17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73704" y="6164477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 Gallardo/The HSUS 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70D0A-FD3F-40E2-FFC5-837917C0F1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48" y="559624"/>
            <a:ext cx="8249863" cy="5498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9598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167</Words>
  <Application>Microsoft Office PowerPoint</Application>
  <PresentationFormat>Widescreen</PresentationFormat>
  <Paragraphs>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Department of Law Enforcement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Bates, Robert</dc:creator>
  <cp:lastModifiedBy>Bates, Robert</cp:lastModifiedBy>
  <cp:revision>18</cp:revision>
  <dcterms:created xsi:type="dcterms:W3CDTF">2024-07-26T17:16:04Z</dcterms:created>
  <dcterms:modified xsi:type="dcterms:W3CDTF">2024-11-08T13:23:09Z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6DB1E1C1-9DF3-4277-A51F-00C2BFE5A234</vt:lpwstr>
  </property>
  <property fmtid="{D5CDD505-2E9C-101B-9397-08002B2CF9AE}" pid="3" name="ArticulatePath">
    <vt:lpwstr>PPT example</vt:lpwstr>
  </property>
</Properties>
</file>