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3" r:id="rId14"/>
    <p:sldId id="276" r:id="rId15"/>
    <p:sldId id="275" r:id="rId16"/>
    <p:sldId id="277" r:id="rId17"/>
    <p:sldId id="281" r:id="rId18"/>
    <p:sldId id="282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.1.3. Photos" id="{2F3D812E-2273-4529-BF9B-D9C91F8AAC2F}">
          <p14:sldIdLst>
            <p14:sldId id="257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3"/>
            <p14:sldId id="276"/>
            <p14:sldId id="275"/>
            <p14:sldId id="277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3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304D-B599-9798-BF3F-88F6C7FCA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F760B-32D9-2940-E7A3-35648DBED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3583C-2790-6040-A792-655619F8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0D6E-3310-4777-1278-581789A4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562E2-5928-E9B2-5C49-C980F0D3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7A0C-F64E-EE26-5223-DBD59E09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62E97-1826-C5AB-B207-1CD513304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68D6-4CE0-54E8-7BD8-885C440A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F94-8AA3-A813-2BE6-78D35987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4ADC-F798-4CB3-5348-F3FF8861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7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C3BCA-7310-B71E-E7F4-4AB620D7C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5AF69-579D-9128-9D2C-BD5FFDCCF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639-084F-42D8-0935-16BF2C0E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8D300-CE2B-D255-7D97-6692F9B6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67A52-6DC2-0055-F278-E814D122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2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38B3-98BA-D854-F0FC-DC6529B8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80AD-469D-155B-15C3-D2CD3AD3A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EA19-44BD-E111-2FA5-3106F29D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70FCC-29FC-EF09-8D6A-98CB1C93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22610-163E-EEC1-9E40-38A0D56D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575E-91C8-97CC-28B7-0C1A43F7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3851E-B300-5643-BD87-C13093189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3477-67E3-987F-5AE9-C0B9639E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12998-29BE-5B46-8004-98B991F5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8E5A8-79DD-7E36-5570-BF1FE98C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170C-A419-F46C-122A-5E021BC0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A716-D58E-40B3-1D63-4576F2D93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DD811-6DC2-3FA3-55CA-AD874067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3E752-4D43-9794-0D9E-53993E6A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5EB00-ACF4-44CF-363F-F60040AB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B03C0-CC6F-A80D-AC7A-DFD45A23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53BA-3306-9C58-3B7B-17B6AD78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89010-5A18-9784-CC41-9C370A0B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314E4-4505-C86B-D175-9AED2A9A4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66F1D-9BA9-F104-C9CD-61640F2FE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C9D88-F941-6B75-5604-5AE4FAA94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F01A6-661F-985C-3869-7CFA78B0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B8CFF-E1BE-276F-14E1-E7EBD163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3A54B-C4AE-3071-E8F5-BF295FCE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D6B6-20DB-36BC-8659-5D0A76CF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D2474-5B07-DC49-DFBE-7459A339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618FE-CC5E-7292-96AE-CC59A66D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0DB97-4A95-8875-EDF9-540A416C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C5F51-D01F-7943-8447-F23FB596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73336-EC35-5493-BD2C-A8BE42DE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5BE6-8C09-75AC-A7C5-1800CB76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D092-004B-E6E9-CC48-330BA44C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80E7C-5F64-39F5-1FDE-4DC9287AF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8FAAC-A552-AAA0-3E02-EC22C37E4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FFB1-0C8D-E021-19EC-0F2589B3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0B9CA-D408-9B0A-76AB-89AA9B48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211A2-3CDB-7BDC-C459-7A91A6A2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8304-481B-2F3D-B59A-22A547A2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AB87B-F9D5-46CF-1F3D-05FC5B98B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F3ED-86C8-2569-C2F5-2037B7BD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8C259-CA37-B966-572C-988F954F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B9DA0-80F4-2DA4-A668-3BEE9240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370F5-3F18-1CD6-6C1F-B18869C9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5987D-BED6-C7F6-A11B-B9F26787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B645F-AF3D-DE07-1C15-D99955DB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9C8A5-4DF9-B078-E95E-8EBF5FD14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71352-F283-8251-C105-694DF7B02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D9E4D-D02C-C10C-ED0C-F6F79666D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eating out of a bowl&#10;&#10;Description automatically generated with low confidence">
            <a:extLst>
              <a:ext uri="{FF2B5EF4-FFF2-40B4-BE49-F238E27FC236}">
                <a16:creationId xmlns:a16="http://schemas.microsoft.com/office/drawing/2014/main" id="{271664E6-B976-36AE-6478-F940D399F6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179" y="559624"/>
            <a:ext cx="8549641" cy="5700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</a:t>
            </a:r>
            <a:r>
              <a:rPr lang="en-US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signs</a:t>
            </a: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70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071041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Depiction of untreated skin condition.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33740-2B30-DDFD-9738-2E4BB47118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54" y="559624"/>
            <a:ext cx="8284097" cy="5493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717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6099929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C323A-D18E-94DE-C157-4039A16FC0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525" y="516636"/>
            <a:ext cx="8370571" cy="5583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00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3004183" y="5951614"/>
            <a:ext cx="8694421" cy="11127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Depiction of cat with untreated medical condition.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D8A8F5-D94C-7A5D-6DFF-F53173AEC8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559624"/>
            <a:ext cx="7010400" cy="5261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34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6099929"/>
            <a:ext cx="8694421" cy="11127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Depiction of a wound from an embedded collar. 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04BFA9-BF5D-C1E4-FFC1-D399D8850C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222" y="559624"/>
            <a:ext cx="8185555" cy="5431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077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6099929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8B840-792D-4C85-BB74-64D7DCA038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37" y="505493"/>
            <a:ext cx="8315325" cy="5594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02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6099929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D75CA-7E2D-2662-2B3D-5327122BBF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904" y="773952"/>
            <a:ext cx="7018021" cy="531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306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6099929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DA53C-E7EC-B4C0-3628-6DD954FBFC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615151"/>
            <a:ext cx="7239000" cy="5429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92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5970018"/>
            <a:ext cx="8694421" cy="11127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Depiction of insufficient shelter.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3A6F0-16F9-FC84-9F86-E93B9F09CB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777" y="484366"/>
            <a:ext cx="7200900" cy="5400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437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56558" y="5970018"/>
            <a:ext cx="8694421" cy="11127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Depiction of insufficient shelter.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6ED18-C6F4-39E1-2ED5-70C1222C7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037" y="635921"/>
            <a:ext cx="7019925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52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89871-EDF7-3668-0749-F841F8121C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25" y="587897"/>
            <a:ext cx="8464684" cy="5648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3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00A41-0C26-D8BC-C932-A4468A3314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25" y="587896"/>
            <a:ext cx="8543925" cy="5701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7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BF553-C05F-43A7-DA44-1E5E49A5C9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25" y="587897"/>
            <a:ext cx="8499880" cy="5671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25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E69BB-1B54-48A0-F6C9-3BC941B847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25" y="587896"/>
            <a:ext cx="8543925" cy="5701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120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157EA-0ABE-F3C0-C5B7-19B153C86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559624"/>
            <a:ext cx="7727905" cy="5676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057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46349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Polk County Sheriff’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Office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5CE4DC-09B7-2231-97FE-390C882137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054" y="536138"/>
            <a:ext cx="7589521" cy="5710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34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</a:t>
            </a:r>
            <a:r>
              <a:rPr lang="en-US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signs</a:t>
            </a: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83229" y="6259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Polk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Sheriff’s Office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70EFF-A220-64A7-9547-275B4376C5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918" y="645192"/>
            <a:ext cx="4220163" cy="5614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71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2.1.3. Identify signs of potential misdemeanor or felony neglect of animals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772180" y="5953125"/>
            <a:ext cx="8972145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Depiction of dog with matted fur.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78FAD-0578-A497-0528-5DFA86E69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627616"/>
            <a:ext cx="6943320" cy="5422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3177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351</Words>
  <Application>Microsoft Office PowerPoint</Application>
  <PresentationFormat>Widescreen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Department of Law Enforcement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Bates, Robert</dc:creator>
  <cp:lastModifiedBy>Bates, Robert</cp:lastModifiedBy>
  <cp:revision>16</cp:revision>
  <dcterms:created xsi:type="dcterms:W3CDTF">2024-07-26T17:16:04Z</dcterms:created>
  <dcterms:modified xsi:type="dcterms:W3CDTF">2024-11-08T13:24:07Z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6DB1E1C1-9DF3-4277-A51F-00C2BFE5A234</vt:lpwstr>
  </property>
  <property fmtid="{D5CDD505-2E9C-101B-9397-08002B2CF9AE}" pid="3" name="ArticulatePath">
    <vt:lpwstr>PPT example</vt:lpwstr>
  </property>
</Properties>
</file>